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1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682E5-B0F2-4F04-9612-429553849BF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67526B4-73F7-444E-A7A0-3552CCF88A21}">
      <dgm:prSet/>
      <dgm:spPr/>
      <dgm:t>
        <a:bodyPr/>
        <a:lstStyle/>
        <a:p>
          <a:r>
            <a:rPr lang="sl-SI"/>
            <a:t>-Redke zemlje so ključne za sodobno tehnologijo</a:t>
          </a:r>
          <a:endParaRPr lang="en-US"/>
        </a:p>
      </dgm:t>
    </dgm:pt>
    <dgm:pt modelId="{DCE02BDB-81F0-4FFE-8DC6-F8C885F845D9}" type="parTrans" cxnId="{05D251BC-583A-47C3-8E42-5089DFCBB64C}">
      <dgm:prSet/>
      <dgm:spPr/>
      <dgm:t>
        <a:bodyPr/>
        <a:lstStyle/>
        <a:p>
          <a:endParaRPr lang="en-US"/>
        </a:p>
      </dgm:t>
    </dgm:pt>
    <dgm:pt modelId="{7C8C4678-B565-495E-889E-ED150047D8AC}" type="sibTrans" cxnId="{05D251BC-583A-47C3-8E42-5089DFCBB64C}">
      <dgm:prSet/>
      <dgm:spPr/>
      <dgm:t>
        <a:bodyPr/>
        <a:lstStyle/>
        <a:p>
          <a:endParaRPr lang="en-US"/>
        </a:p>
      </dgm:t>
    </dgm:pt>
    <dgm:pt modelId="{24BEB5E8-D376-4843-8B72-B44842A17DFD}">
      <dgm:prSet/>
      <dgm:spPr/>
      <dgm:t>
        <a:bodyPr/>
        <a:lstStyle/>
        <a:p>
          <a:r>
            <a:rPr lang="sl-SI"/>
            <a:t>-Najdemo jih v skoraj vseh elektronskih napravah</a:t>
          </a:r>
          <a:endParaRPr lang="en-US"/>
        </a:p>
      </dgm:t>
    </dgm:pt>
    <dgm:pt modelId="{7B0928E5-C513-4F91-B126-040446DC65E6}" type="parTrans" cxnId="{3F1D2CD1-521A-4F26-B16F-0B4F297B17BF}">
      <dgm:prSet/>
      <dgm:spPr/>
      <dgm:t>
        <a:bodyPr/>
        <a:lstStyle/>
        <a:p>
          <a:endParaRPr lang="en-US"/>
        </a:p>
      </dgm:t>
    </dgm:pt>
    <dgm:pt modelId="{F4F88EB8-F15D-4DB0-82A9-89C3235BE9E7}" type="sibTrans" cxnId="{3F1D2CD1-521A-4F26-B16F-0B4F297B17BF}">
      <dgm:prSet/>
      <dgm:spPr/>
      <dgm:t>
        <a:bodyPr/>
        <a:lstStyle/>
        <a:p>
          <a:endParaRPr lang="en-US"/>
        </a:p>
      </dgm:t>
    </dgm:pt>
    <dgm:pt modelId="{E77D9AE3-31E9-4929-8D21-A2DB6FC78629}">
      <dgm:prSet/>
      <dgm:spPr/>
      <dgm:t>
        <a:bodyPr/>
        <a:lstStyle/>
        <a:p>
          <a:r>
            <a:rPr lang="sl-SI"/>
            <a:t>-Svet je močno odvisen od njihove dobave</a:t>
          </a:r>
          <a:endParaRPr lang="en-US"/>
        </a:p>
      </dgm:t>
    </dgm:pt>
    <dgm:pt modelId="{78F91B85-DF97-4415-9FD9-EDA0ECE7A3DA}" type="parTrans" cxnId="{E71169C7-204D-4071-BB70-53311554DB6B}">
      <dgm:prSet/>
      <dgm:spPr/>
      <dgm:t>
        <a:bodyPr/>
        <a:lstStyle/>
        <a:p>
          <a:endParaRPr lang="en-US"/>
        </a:p>
      </dgm:t>
    </dgm:pt>
    <dgm:pt modelId="{2A7A5833-952A-4D3B-A4A4-52451FCBE551}" type="sibTrans" cxnId="{E71169C7-204D-4071-BB70-53311554DB6B}">
      <dgm:prSet/>
      <dgm:spPr/>
      <dgm:t>
        <a:bodyPr/>
        <a:lstStyle/>
        <a:p>
          <a:endParaRPr lang="en-US"/>
        </a:p>
      </dgm:t>
    </dgm:pt>
    <dgm:pt modelId="{50DF1FA1-99D5-4A38-BA81-AB33BC991F0C}">
      <dgm:prSet/>
      <dgm:spPr/>
      <dgm:t>
        <a:bodyPr/>
        <a:lstStyle/>
        <a:p>
          <a:r>
            <a:rPr lang="sl-SI"/>
            <a:t>-Rešitev je v recikliranju in trajnostnem razvoju </a:t>
          </a:r>
          <a:endParaRPr lang="en-US"/>
        </a:p>
      </dgm:t>
    </dgm:pt>
    <dgm:pt modelId="{09A6EA9C-76D0-442B-8153-E65B0377DF0E}" type="parTrans" cxnId="{ED443D85-5A58-4D2B-8F0A-BFF2B79E0ECF}">
      <dgm:prSet/>
      <dgm:spPr/>
      <dgm:t>
        <a:bodyPr/>
        <a:lstStyle/>
        <a:p>
          <a:endParaRPr lang="en-US"/>
        </a:p>
      </dgm:t>
    </dgm:pt>
    <dgm:pt modelId="{33373433-4015-448C-9532-8B9F3651DC55}" type="sibTrans" cxnId="{ED443D85-5A58-4D2B-8F0A-BFF2B79E0ECF}">
      <dgm:prSet/>
      <dgm:spPr/>
      <dgm:t>
        <a:bodyPr/>
        <a:lstStyle/>
        <a:p>
          <a:endParaRPr lang="en-US"/>
        </a:p>
      </dgm:t>
    </dgm:pt>
    <dgm:pt modelId="{E9A961C3-FBBE-4B8D-B6B5-DF8FE77245FA}" type="pres">
      <dgm:prSet presAssocID="{D15682E5-B0F2-4F04-9612-429553849BFA}" presName="Name0" presStyleCnt="0">
        <dgm:presLayoutVars>
          <dgm:dir/>
          <dgm:animLvl val="lvl"/>
          <dgm:resizeHandles val="exact"/>
        </dgm:presLayoutVars>
      </dgm:prSet>
      <dgm:spPr/>
    </dgm:pt>
    <dgm:pt modelId="{C5E64431-175D-4F50-8E3D-AFF48831B75E}" type="pres">
      <dgm:prSet presAssocID="{C67526B4-73F7-444E-A7A0-3552CCF88A21}" presName="linNode" presStyleCnt="0"/>
      <dgm:spPr/>
    </dgm:pt>
    <dgm:pt modelId="{0E0E9A0B-5980-455B-A216-33B607BF1DC2}" type="pres">
      <dgm:prSet presAssocID="{C67526B4-73F7-444E-A7A0-3552CCF88A2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642E756-ACDA-49DB-8804-A6D10D518458}" type="pres">
      <dgm:prSet presAssocID="{7C8C4678-B565-495E-889E-ED150047D8AC}" presName="sp" presStyleCnt="0"/>
      <dgm:spPr/>
    </dgm:pt>
    <dgm:pt modelId="{D8B47C28-6F82-4B30-B60F-CD99DAAD8D10}" type="pres">
      <dgm:prSet presAssocID="{24BEB5E8-D376-4843-8B72-B44842A17DFD}" presName="linNode" presStyleCnt="0"/>
      <dgm:spPr/>
    </dgm:pt>
    <dgm:pt modelId="{6F5EA357-4384-40D1-BE64-2C6D9D69C3C1}" type="pres">
      <dgm:prSet presAssocID="{24BEB5E8-D376-4843-8B72-B44842A17DF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FAA30F-D8D0-43FA-8DE2-288C60BB0F59}" type="pres">
      <dgm:prSet presAssocID="{F4F88EB8-F15D-4DB0-82A9-89C3235BE9E7}" presName="sp" presStyleCnt="0"/>
      <dgm:spPr/>
    </dgm:pt>
    <dgm:pt modelId="{A5B4CF30-D0D7-43E8-BEA3-4E047A6E5AFA}" type="pres">
      <dgm:prSet presAssocID="{E77D9AE3-31E9-4929-8D21-A2DB6FC78629}" presName="linNode" presStyleCnt="0"/>
      <dgm:spPr/>
    </dgm:pt>
    <dgm:pt modelId="{ED27329D-E6E7-47C4-B314-3EF10EF6D9ED}" type="pres">
      <dgm:prSet presAssocID="{E77D9AE3-31E9-4929-8D21-A2DB6FC7862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4B06109-7E69-4322-A5D6-7799A36AB146}" type="pres">
      <dgm:prSet presAssocID="{2A7A5833-952A-4D3B-A4A4-52451FCBE551}" presName="sp" presStyleCnt="0"/>
      <dgm:spPr/>
    </dgm:pt>
    <dgm:pt modelId="{9033F42F-42B5-4A72-A287-74F1C04E26F4}" type="pres">
      <dgm:prSet presAssocID="{50DF1FA1-99D5-4A38-BA81-AB33BC991F0C}" presName="linNode" presStyleCnt="0"/>
      <dgm:spPr/>
    </dgm:pt>
    <dgm:pt modelId="{BF1F6BCD-F8BD-4DC7-9253-4EA162F6A109}" type="pres">
      <dgm:prSet presAssocID="{50DF1FA1-99D5-4A38-BA81-AB33BC991F0C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1B783A16-FA86-460D-91D4-3074D47F2B23}" type="presOf" srcId="{D15682E5-B0F2-4F04-9612-429553849BFA}" destId="{E9A961C3-FBBE-4B8D-B6B5-DF8FE77245FA}" srcOrd="0" destOrd="0" presId="urn:microsoft.com/office/officeart/2005/8/layout/vList5"/>
    <dgm:cxn modelId="{ED443D85-5A58-4D2B-8F0A-BFF2B79E0ECF}" srcId="{D15682E5-B0F2-4F04-9612-429553849BFA}" destId="{50DF1FA1-99D5-4A38-BA81-AB33BC991F0C}" srcOrd="3" destOrd="0" parTransId="{09A6EA9C-76D0-442B-8153-E65B0377DF0E}" sibTransId="{33373433-4015-448C-9532-8B9F3651DC55}"/>
    <dgm:cxn modelId="{05D251BC-583A-47C3-8E42-5089DFCBB64C}" srcId="{D15682E5-B0F2-4F04-9612-429553849BFA}" destId="{C67526B4-73F7-444E-A7A0-3552CCF88A21}" srcOrd="0" destOrd="0" parTransId="{DCE02BDB-81F0-4FFE-8DC6-F8C885F845D9}" sibTransId="{7C8C4678-B565-495E-889E-ED150047D8AC}"/>
    <dgm:cxn modelId="{A6257BC4-32F5-473E-B3CF-3DEAFB1A7A6A}" type="presOf" srcId="{24BEB5E8-D376-4843-8B72-B44842A17DFD}" destId="{6F5EA357-4384-40D1-BE64-2C6D9D69C3C1}" srcOrd="0" destOrd="0" presId="urn:microsoft.com/office/officeart/2005/8/layout/vList5"/>
    <dgm:cxn modelId="{E71169C7-204D-4071-BB70-53311554DB6B}" srcId="{D15682E5-B0F2-4F04-9612-429553849BFA}" destId="{E77D9AE3-31E9-4929-8D21-A2DB6FC78629}" srcOrd="2" destOrd="0" parTransId="{78F91B85-DF97-4415-9FD9-EDA0ECE7A3DA}" sibTransId="{2A7A5833-952A-4D3B-A4A4-52451FCBE551}"/>
    <dgm:cxn modelId="{3F1D2CD1-521A-4F26-B16F-0B4F297B17BF}" srcId="{D15682E5-B0F2-4F04-9612-429553849BFA}" destId="{24BEB5E8-D376-4843-8B72-B44842A17DFD}" srcOrd="1" destOrd="0" parTransId="{7B0928E5-C513-4F91-B126-040446DC65E6}" sibTransId="{F4F88EB8-F15D-4DB0-82A9-89C3235BE9E7}"/>
    <dgm:cxn modelId="{AC3BB7F7-B55D-42E5-A13A-F663A0C6E635}" type="presOf" srcId="{C67526B4-73F7-444E-A7A0-3552CCF88A21}" destId="{0E0E9A0B-5980-455B-A216-33B607BF1DC2}" srcOrd="0" destOrd="0" presId="urn:microsoft.com/office/officeart/2005/8/layout/vList5"/>
    <dgm:cxn modelId="{29C894F8-8923-408D-910B-F2EFFE2F88C6}" type="presOf" srcId="{E77D9AE3-31E9-4929-8D21-A2DB6FC78629}" destId="{ED27329D-E6E7-47C4-B314-3EF10EF6D9ED}" srcOrd="0" destOrd="0" presId="urn:microsoft.com/office/officeart/2005/8/layout/vList5"/>
    <dgm:cxn modelId="{D24FEFFE-C6C8-4AB3-8A7D-26CBE417A5F3}" type="presOf" srcId="{50DF1FA1-99D5-4A38-BA81-AB33BC991F0C}" destId="{BF1F6BCD-F8BD-4DC7-9253-4EA162F6A109}" srcOrd="0" destOrd="0" presId="urn:microsoft.com/office/officeart/2005/8/layout/vList5"/>
    <dgm:cxn modelId="{1E6F140F-F8F0-45C0-BF81-0655D9B1BD5F}" type="presParOf" srcId="{E9A961C3-FBBE-4B8D-B6B5-DF8FE77245FA}" destId="{C5E64431-175D-4F50-8E3D-AFF48831B75E}" srcOrd="0" destOrd="0" presId="urn:microsoft.com/office/officeart/2005/8/layout/vList5"/>
    <dgm:cxn modelId="{BC4319EA-CF4C-48F1-8071-E7219BF22BD8}" type="presParOf" srcId="{C5E64431-175D-4F50-8E3D-AFF48831B75E}" destId="{0E0E9A0B-5980-455B-A216-33B607BF1DC2}" srcOrd="0" destOrd="0" presId="urn:microsoft.com/office/officeart/2005/8/layout/vList5"/>
    <dgm:cxn modelId="{32AECB6C-62E5-46CF-B736-2B1E0ED0E512}" type="presParOf" srcId="{E9A961C3-FBBE-4B8D-B6B5-DF8FE77245FA}" destId="{6642E756-ACDA-49DB-8804-A6D10D518458}" srcOrd="1" destOrd="0" presId="urn:microsoft.com/office/officeart/2005/8/layout/vList5"/>
    <dgm:cxn modelId="{F30F1A9D-0EBD-408E-86BD-FBD36770F335}" type="presParOf" srcId="{E9A961C3-FBBE-4B8D-B6B5-DF8FE77245FA}" destId="{D8B47C28-6F82-4B30-B60F-CD99DAAD8D10}" srcOrd="2" destOrd="0" presId="urn:microsoft.com/office/officeart/2005/8/layout/vList5"/>
    <dgm:cxn modelId="{F4E5DE2D-3127-4446-A74A-4748470E24EA}" type="presParOf" srcId="{D8B47C28-6F82-4B30-B60F-CD99DAAD8D10}" destId="{6F5EA357-4384-40D1-BE64-2C6D9D69C3C1}" srcOrd="0" destOrd="0" presId="urn:microsoft.com/office/officeart/2005/8/layout/vList5"/>
    <dgm:cxn modelId="{1317C300-D0E1-4B4C-A4EE-18A587EAD4FB}" type="presParOf" srcId="{E9A961C3-FBBE-4B8D-B6B5-DF8FE77245FA}" destId="{BBFAA30F-D8D0-43FA-8DE2-288C60BB0F59}" srcOrd="3" destOrd="0" presId="urn:microsoft.com/office/officeart/2005/8/layout/vList5"/>
    <dgm:cxn modelId="{76AF4F2F-D1D3-4A70-9111-EB3E988CDB68}" type="presParOf" srcId="{E9A961C3-FBBE-4B8D-B6B5-DF8FE77245FA}" destId="{A5B4CF30-D0D7-43E8-BEA3-4E047A6E5AFA}" srcOrd="4" destOrd="0" presId="urn:microsoft.com/office/officeart/2005/8/layout/vList5"/>
    <dgm:cxn modelId="{A4FFB8D5-B87A-4920-A141-5AAFA60E9426}" type="presParOf" srcId="{A5B4CF30-D0D7-43E8-BEA3-4E047A6E5AFA}" destId="{ED27329D-E6E7-47C4-B314-3EF10EF6D9ED}" srcOrd="0" destOrd="0" presId="urn:microsoft.com/office/officeart/2005/8/layout/vList5"/>
    <dgm:cxn modelId="{FE313460-23E1-4DCE-BF76-2BD6903271F6}" type="presParOf" srcId="{E9A961C3-FBBE-4B8D-B6B5-DF8FE77245FA}" destId="{74B06109-7E69-4322-A5D6-7799A36AB146}" srcOrd="5" destOrd="0" presId="urn:microsoft.com/office/officeart/2005/8/layout/vList5"/>
    <dgm:cxn modelId="{46CC2034-ED8E-4607-BAF1-40199064941E}" type="presParOf" srcId="{E9A961C3-FBBE-4B8D-B6B5-DF8FE77245FA}" destId="{9033F42F-42B5-4A72-A287-74F1C04E26F4}" srcOrd="6" destOrd="0" presId="urn:microsoft.com/office/officeart/2005/8/layout/vList5"/>
    <dgm:cxn modelId="{879A56BF-924B-4439-BABF-85FFB6ECBCD6}" type="presParOf" srcId="{9033F42F-42B5-4A72-A287-74F1C04E26F4}" destId="{BF1F6BCD-F8BD-4DC7-9253-4EA162F6A10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D94E8-9ED9-4F26-8C07-492B6F7BF7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980EDA-0796-417D-AD82-D223D8117A41}">
      <dgm:prSet/>
      <dgm:spPr/>
      <dgm:t>
        <a:bodyPr/>
        <a:lstStyle/>
        <a:p>
          <a:r>
            <a:rPr lang="sl-SI"/>
            <a:t>Redke zemlje so ključne za delovanje številnih naprav:</a:t>
          </a:r>
          <a:endParaRPr lang="en-US"/>
        </a:p>
      </dgm:t>
    </dgm:pt>
    <dgm:pt modelId="{B8FA8C4D-AB8C-4838-ABC0-F889FE35FDED}" type="parTrans" cxnId="{912D7D4F-E047-483C-8818-A0F7F8E31AA8}">
      <dgm:prSet/>
      <dgm:spPr/>
      <dgm:t>
        <a:bodyPr/>
        <a:lstStyle/>
        <a:p>
          <a:endParaRPr lang="en-US"/>
        </a:p>
      </dgm:t>
    </dgm:pt>
    <dgm:pt modelId="{417947D9-62E2-43D9-931D-5D85A20F4184}" type="sibTrans" cxnId="{912D7D4F-E047-483C-8818-A0F7F8E31AA8}">
      <dgm:prSet/>
      <dgm:spPr/>
      <dgm:t>
        <a:bodyPr/>
        <a:lstStyle/>
        <a:p>
          <a:endParaRPr lang="en-US"/>
        </a:p>
      </dgm:t>
    </dgm:pt>
    <dgm:pt modelId="{276309EA-49F5-4A56-AC3A-FBBD800F9AD4}">
      <dgm:prSet/>
      <dgm:spPr/>
      <dgm:t>
        <a:bodyPr/>
        <a:lstStyle/>
        <a:p>
          <a:r>
            <a:rPr lang="sl-SI"/>
            <a:t>-pametni telefoni (v zvočnikih, vibracijskih motorjih, zaslonih)</a:t>
          </a:r>
          <a:endParaRPr lang="en-US"/>
        </a:p>
      </dgm:t>
    </dgm:pt>
    <dgm:pt modelId="{73BB5FDA-7882-4D13-80FD-5380C3DFE36A}" type="parTrans" cxnId="{5B71CCE5-B581-4CF3-8852-3D1EAA7418E3}">
      <dgm:prSet/>
      <dgm:spPr/>
      <dgm:t>
        <a:bodyPr/>
        <a:lstStyle/>
        <a:p>
          <a:endParaRPr lang="en-US"/>
        </a:p>
      </dgm:t>
    </dgm:pt>
    <dgm:pt modelId="{E8DDD17F-7B2C-4A9D-9CCD-969FA949E7A1}" type="sibTrans" cxnId="{5B71CCE5-B581-4CF3-8852-3D1EAA7418E3}">
      <dgm:prSet/>
      <dgm:spPr/>
      <dgm:t>
        <a:bodyPr/>
        <a:lstStyle/>
        <a:p>
          <a:endParaRPr lang="en-US"/>
        </a:p>
      </dgm:t>
    </dgm:pt>
    <dgm:pt modelId="{B7226C40-9E46-4710-98F0-4C6B9E8E1B84}">
      <dgm:prSet/>
      <dgm:spPr/>
      <dgm:t>
        <a:bodyPr/>
        <a:lstStyle/>
        <a:p>
          <a:r>
            <a:rPr lang="sl-SI"/>
            <a:t>-računalniki in tablice (v kondenzatorjih, magnetih)</a:t>
          </a:r>
          <a:endParaRPr lang="en-US"/>
        </a:p>
      </dgm:t>
    </dgm:pt>
    <dgm:pt modelId="{F3E50ADC-BACE-489D-B444-60E68A434410}" type="parTrans" cxnId="{EB6C9949-C00D-4490-9701-3F05112C16C3}">
      <dgm:prSet/>
      <dgm:spPr/>
      <dgm:t>
        <a:bodyPr/>
        <a:lstStyle/>
        <a:p>
          <a:endParaRPr lang="en-US"/>
        </a:p>
      </dgm:t>
    </dgm:pt>
    <dgm:pt modelId="{A2652756-6448-4042-AF66-9C5C2EEAC3BB}" type="sibTrans" cxnId="{EB6C9949-C00D-4490-9701-3F05112C16C3}">
      <dgm:prSet/>
      <dgm:spPr/>
      <dgm:t>
        <a:bodyPr/>
        <a:lstStyle/>
        <a:p>
          <a:endParaRPr lang="en-US"/>
        </a:p>
      </dgm:t>
    </dgm:pt>
    <dgm:pt modelId="{613D9B07-5188-4FA6-9FC7-83B8AA476BE7}">
      <dgm:prSet/>
      <dgm:spPr/>
      <dgm:t>
        <a:bodyPr/>
        <a:lstStyle/>
        <a:p>
          <a:r>
            <a:rPr lang="sl-SI"/>
            <a:t>-električni avtomobili (v močnih magnetih v elektromotorjih)</a:t>
          </a:r>
          <a:endParaRPr lang="en-US"/>
        </a:p>
      </dgm:t>
    </dgm:pt>
    <dgm:pt modelId="{7EFA7AFF-5D3A-4E9F-9B55-C89C2D388E18}" type="parTrans" cxnId="{76DA5FE1-C949-4DCB-895B-DED75D35FDF6}">
      <dgm:prSet/>
      <dgm:spPr/>
      <dgm:t>
        <a:bodyPr/>
        <a:lstStyle/>
        <a:p>
          <a:endParaRPr lang="en-US"/>
        </a:p>
      </dgm:t>
    </dgm:pt>
    <dgm:pt modelId="{71271998-32E2-4953-8F6B-4AD43BC00D14}" type="sibTrans" cxnId="{76DA5FE1-C949-4DCB-895B-DED75D35FDF6}">
      <dgm:prSet/>
      <dgm:spPr/>
      <dgm:t>
        <a:bodyPr/>
        <a:lstStyle/>
        <a:p>
          <a:endParaRPr lang="en-US"/>
        </a:p>
      </dgm:t>
    </dgm:pt>
    <dgm:pt modelId="{1254A88B-2C4C-4CB1-81C5-404DBC51F4DB}">
      <dgm:prSet/>
      <dgm:spPr/>
      <dgm:t>
        <a:bodyPr/>
        <a:lstStyle/>
        <a:p>
          <a:r>
            <a:rPr lang="sl-SI"/>
            <a:t>-veterne elektrarne (v generatorjih)</a:t>
          </a:r>
          <a:endParaRPr lang="en-US"/>
        </a:p>
      </dgm:t>
    </dgm:pt>
    <dgm:pt modelId="{B40219D5-E0E3-47D5-BB2A-00C9976C3263}" type="parTrans" cxnId="{BE1D2137-CF10-4BC9-BB96-8FC862F4BF3C}">
      <dgm:prSet/>
      <dgm:spPr/>
      <dgm:t>
        <a:bodyPr/>
        <a:lstStyle/>
        <a:p>
          <a:endParaRPr lang="en-US"/>
        </a:p>
      </dgm:t>
    </dgm:pt>
    <dgm:pt modelId="{9621A38C-1A98-405F-AC53-28ABC69CB6FB}" type="sibTrans" cxnId="{BE1D2137-CF10-4BC9-BB96-8FC862F4BF3C}">
      <dgm:prSet/>
      <dgm:spPr/>
      <dgm:t>
        <a:bodyPr/>
        <a:lstStyle/>
        <a:p>
          <a:endParaRPr lang="en-US"/>
        </a:p>
      </dgm:t>
    </dgm:pt>
    <dgm:pt modelId="{E2BA8449-E905-407E-AEA5-16DBDFEFBFAB}">
      <dgm:prSet/>
      <dgm:spPr/>
      <dgm:t>
        <a:bodyPr/>
        <a:lstStyle/>
        <a:p>
          <a:r>
            <a:rPr lang="sl-SI"/>
            <a:t>-televizorji in LED-zasloni (barvni fosforji)</a:t>
          </a:r>
          <a:endParaRPr lang="en-US"/>
        </a:p>
      </dgm:t>
    </dgm:pt>
    <dgm:pt modelId="{159D1183-7E9B-49AD-B6C8-6A48DBDD16EC}" type="parTrans" cxnId="{535BF98B-54BF-4833-AB1F-6286D7BCF23D}">
      <dgm:prSet/>
      <dgm:spPr/>
      <dgm:t>
        <a:bodyPr/>
        <a:lstStyle/>
        <a:p>
          <a:endParaRPr lang="en-US"/>
        </a:p>
      </dgm:t>
    </dgm:pt>
    <dgm:pt modelId="{5018D464-98CB-4F64-94EF-6D5BF50E8695}" type="sibTrans" cxnId="{535BF98B-54BF-4833-AB1F-6286D7BCF23D}">
      <dgm:prSet/>
      <dgm:spPr/>
      <dgm:t>
        <a:bodyPr/>
        <a:lstStyle/>
        <a:p>
          <a:endParaRPr lang="en-US"/>
        </a:p>
      </dgm:t>
    </dgm:pt>
    <dgm:pt modelId="{799F10D3-B124-48E9-9DE7-4D6C093BB77B}">
      <dgm:prSet/>
      <dgm:spPr/>
      <dgm:t>
        <a:bodyPr/>
        <a:lstStyle/>
        <a:p>
          <a:r>
            <a:rPr lang="sl-SI"/>
            <a:t>-slušni aparati in medicinska oprema</a:t>
          </a:r>
          <a:endParaRPr lang="en-US"/>
        </a:p>
      </dgm:t>
    </dgm:pt>
    <dgm:pt modelId="{D0DF3BC3-D75A-4A4A-AB04-40C50976E438}" type="parTrans" cxnId="{6C31C98B-BD30-4D21-92BD-B3F443A86F55}">
      <dgm:prSet/>
      <dgm:spPr/>
      <dgm:t>
        <a:bodyPr/>
        <a:lstStyle/>
        <a:p>
          <a:endParaRPr lang="en-US"/>
        </a:p>
      </dgm:t>
    </dgm:pt>
    <dgm:pt modelId="{1DF34936-82DC-41CE-9B9E-706835210EF1}" type="sibTrans" cxnId="{6C31C98B-BD30-4D21-92BD-B3F443A86F55}">
      <dgm:prSet/>
      <dgm:spPr/>
      <dgm:t>
        <a:bodyPr/>
        <a:lstStyle/>
        <a:p>
          <a:endParaRPr lang="en-US"/>
        </a:p>
      </dgm:t>
    </dgm:pt>
    <dgm:pt modelId="{8BA728A3-88E9-437C-889B-64C91646896F}">
      <dgm:prSet/>
      <dgm:spPr/>
      <dgm:t>
        <a:bodyPr/>
        <a:lstStyle/>
        <a:p>
          <a:r>
            <a:rPr lang="sl-SI"/>
            <a:t>Največ redkih zemelj vsebujejo naprave, ki potrebujejo močne magnete, svetle zaslone ali natančne senzorje</a:t>
          </a:r>
          <a:endParaRPr lang="en-US"/>
        </a:p>
      </dgm:t>
    </dgm:pt>
    <dgm:pt modelId="{670B50CA-02CB-4A72-ABCB-C40B14B0F55A}" type="parTrans" cxnId="{647C92F7-CD88-494E-98B8-D212C4A0EDF9}">
      <dgm:prSet/>
      <dgm:spPr/>
      <dgm:t>
        <a:bodyPr/>
        <a:lstStyle/>
        <a:p>
          <a:endParaRPr lang="en-US"/>
        </a:p>
      </dgm:t>
    </dgm:pt>
    <dgm:pt modelId="{55774C37-65F8-48C4-BC8B-825C923C4749}" type="sibTrans" cxnId="{647C92F7-CD88-494E-98B8-D212C4A0EDF9}">
      <dgm:prSet/>
      <dgm:spPr/>
      <dgm:t>
        <a:bodyPr/>
        <a:lstStyle/>
        <a:p>
          <a:endParaRPr lang="en-US"/>
        </a:p>
      </dgm:t>
    </dgm:pt>
    <dgm:pt modelId="{F519ADBA-E9FC-4FB6-A0C1-6CA5CED4FBB4}" type="pres">
      <dgm:prSet presAssocID="{622D94E8-9ED9-4F26-8C07-492B6F7BF741}" presName="linear" presStyleCnt="0">
        <dgm:presLayoutVars>
          <dgm:animLvl val="lvl"/>
          <dgm:resizeHandles val="exact"/>
        </dgm:presLayoutVars>
      </dgm:prSet>
      <dgm:spPr/>
    </dgm:pt>
    <dgm:pt modelId="{C8FFC924-2648-489D-9DF5-78CF2C6270E5}" type="pres">
      <dgm:prSet presAssocID="{7A980EDA-0796-417D-AD82-D223D8117A4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B2C068B-9FBA-4200-8F80-59CBFC91DF09}" type="pres">
      <dgm:prSet presAssocID="{417947D9-62E2-43D9-931D-5D85A20F4184}" presName="spacer" presStyleCnt="0"/>
      <dgm:spPr/>
    </dgm:pt>
    <dgm:pt modelId="{BB5A96CD-4152-4C24-B40F-B5F7CD671D1A}" type="pres">
      <dgm:prSet presAssocID="{276309EA-49F5-4A56-AC3A-FBBD800F9AD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9217800-A700-4818-ADA0-905190EA9370}" type="pres">
      <dgm:prSet presAssocID="{E8DDD17F-7B2C-4A9D-9CCD-969FA949E7A1}" presName="spacer" presStyleCnt="0"/>
      <dgm:spPr/>
    </dgm:pt>
    <dgm:pt modelId="{4F95350A-B7FC-4156-A998-11B49019A487}" type="pres">
      <dgm:prSet presAssocID="{B7226C40-9E46-4710-98F0-4C6B9E8E1B8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F26ABE0-E242-42E8-9CAA-6AC08BB4827C}" type="pres">
      <dgm:prSet presAssocID="{A2652756-6448-4042-AF66-9C5C2EEAC3BB}" presName="spacer" presStyleCnt="0"/>
      <dgm:spPr/>
    </dgm:pt>
    <dgm:pt modelId="{E9EB9F17-7369-44E7-AF56-3FE61C4D35BB}" type="pres">
      <dgm:prSet presAssocID="{613D9B07-5188-4FA6-9FC7-83B8AA476BE7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1D1098F-A5FB-4072-80AF-4C523599A5A2}" type="pres">
      <dgm:prSet presAssocID="{71271998-32E2-4953-8F6B-4AD43BC00D14}" presName="spacer" presStyleCnt="0"/>
      <dgm:spPr/>
    </dgm:pt>
    <dgm:pt modelId="{4DC35153-0E44-4CFA-BD78-0BCE675EC561}" type="pres">
      <dgm:prSet presAssocID="{1254A88B-2C4C-4CB1-81C5-404DBC51F4D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08F55D1-B34E-40BC-BD2A-F345534A885E}" type="pres">
      <dgm:prSet presAssocID="{9621A38C-1A98-405F-AC53-28ABC69CB6FB}" presName="spacer" presStyleCnt="0"/>
      <dgm:spPr/>
    </dgm:pt>
    <dgm:pt modelId="{624C41A6-EA71-4ADC-B861-2B510FC917FD}" type="pres">
      <dgm:prSet presAssocID="{E2BA8449-E905-407E-AEA5-16DBDFEFBFA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8DFCE08-9477-447D-A1D3-E6B20F656512}" type="pres">
      <dgm:prSet presAssocID="{5018D464-98CB-4F64-94EF-6D5BF50E8695}" presName="spacer" presStyleCnt="0"/>
      <dgm:spPr/>
    </dgm:pt>
    <dgm:pt modelId="{E73D3E85-A3CC-439F-88A5-633218118B09}" type="pres">
      <dgm:prSet presAssocID="{799F10D3-B124-48E9-9DE7-4D6C093BB77B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119EBF38-DB65-46E0-A3F0-ED90D2DC017F}" type="pres">
      <dgm:prSet presAssocID="{1DF34936-82DC-41CE-9B9E-706835210EF1}" presName="spacer" presStyleCnt="0"/>
      <dgm:spPr/>
    </dgm:pt>
    <dgm:pt modelId="{2497303E-5519-4135-AA53-4BCAAE83C7A0}" type="pres">
      <dgm:prSet presAssocID="{8BA728A3-88E9-437C-889B-64C91646896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13CD0E05-EF9D-4CD4-98C1-59780DC06C68}" type="presOf" srcId="{8BA728A3-88E9-437C-889B-64C91646896F}" destId="{2497303E-5519-4135-AA53-4BCAAE83C7A0}" srcOrd="0" destOrd="0" presId="urn:microsoft.com/office/officeart/2005/8/layout/vList2"/>
    <dgm:cxn modelId="{45A7D022-7EB6-4E68-B417-0B53253BA58B}" type="presOf" srcId="{B7226C40-9E46-4710-98F0-4C6B9E8E1B84}" destId="{4F95350A-B7FC-4156-A998-11B49019A487}" srcOrd="0" destOrd="0" presId="urn:microsoft.com/office/officeart/2005/8/layout/vList2"/>
    <dgm:cxn modelId="{1A26D433-27BF-482E-BFA4-3BF2400225EE}" type="presOf" srcId="{613D9B07-5188-4FA6-9FC7-83B8AA476BE7}" destId="{E9EB9F17-7369-44E7-AF56-3FE61C4D35BB}" srcOrd="0" destOrd="0" presId="urn:microsoft.com/office/officeart/2005/8/layout/vList2"/>
    <dgm:cxn modelId="{BE1D2137-CF10-4BC9-BB96-8FC862F4BF3C}" srcId="{622D94E8-9ED9-4F26-8C07-492B6F7BF741}" destId="{1254A88B-2C4C-4CB1-81C5-404DBC51F4DB}" srcOrd="4" destOrd="0" parTransId="{B40219D5-E0E3-47D5-BB2A-00C9976C3263}" sibTransId="{9621A38C-1A98-405F-AC53-28ABC69CB6FB}"/>
    <dgm:cxn modelId="{41422A42-0FE7-4782-B47A-CC0F14274A9F}" type="presOf" srcId="{E2BA8449-E905-407E-AEA5-16DBDFEFBFAB}" destId="{624C41A6-EA71-4ADC-B861-2B510FC917FD}" srcOrd="0" destOrd="0" presId="urn:microsoft.com/office/officeart/2005/8/layout/vList2"/>
    <dgm:cxn modelId="{EB6C9949-C00D-4490-9701-3F05112C16C3}" srcId="{622D94E8-9ED9-4F26-8C07-492B6F7BF741}" destId="{B7226C40-9E46-4710-98F0-4C6B9E8E1B84}" srcOrd="2" destOrd="0" parTransId="{F3E50ADC-BACE-489D-B444-60E68A434410}" sibTransId="{A2652756-6448-4042-AF66-9C5C2EEAC3BB}"/>
    <dgm:cxn modelId="{912D7D4F-E047-483C-8818-A0F7F8E31AA8}" srcId="{622D94E8-9ED9-4F26-8C07-492B6F7BF741}" destId="{7A980EDA-0796-417D-AD82-D223D8117A41}" srcOrd="0" destOrd="0" parTransId="{B8FA8C4D-AB8C-4838-ABC0-F889FE35FDED}" sibTransId="{417947D9-62E2-43D9-931D-5D85A20F4184}"/>
    <dgm:cxn modelId="{CB68B555-9A9B-4D21-B42B-014F518B0DD0}" type="presOf" srcId="{799F10D3-B124-48E9-9DE7-4D6C093BB77B}" destId="{E73D3E85-A3CC-439F-88A5-633218118B09}" srcOrd="0" destOrd="0" presId="urn:microsoft.com/office/officeart/2005/8/layout/vList2"/>
    <dgm:cxn modelId="{6C31C98B-BD30-4D21-92BD-B3F443A86F55}" srcId="{622D94E8-9ED9-4F26-8C07-492B6F7BF741}" destId="{799F10D3-B124-48E9-9DE7-4D6C093BB77B}" srcOrd="6" destOrd="0" parTransId="{D0DF3BC3-D75A-4A4A-AB04-40C50976E438}" sibTransId="{1DF34936-82DC-41CE-9B9E-706835210EF1}"/>
    <dgm:cxn modelId="{535BF98B-54BF-4833-AB1F-6286D7BCF23D}" srcId="{622D94E8-9ED9-4F26-8C07-492B6F7BF741}" destId="{E2BA8449-E905-407E-AEA5-16DBDFEFBFAB}" srcOrd="5" destOrd="0" parTransId="{159D1183-7E9B-49AD-B6C8-6A48DBDD16EC}" sibTransId="{5018D464-98CB-4F64-94EF-6D5BF50E8695}"/>
    <dgm:cxn modelId="{068C5F97-8654-45AD-A4FC-4105A134B4FD}" type="presOf" srcId="{276309EA-49F5-4A56-AC3A-FBBD800F9AD4}" destId="{BB5A96CD-4152-4C24-B40F-B5F7CD671D1A}" srcOrd="0" destOrd="0" presId="urn:microsoft.com/office/officeart/2005/8/layout/vList2"/>
    <dgm:cxn modelId="{6474B8BF-EFE2-47FB-A85A-348617AD9351}" type="presOf" srcId="{7A980EDA-0796-417D-AD82-D223D8117A41}" destId="{C8FFC924-2648-489D-9DF5-78CF2C6270E5}" srcOrd="0" destOrd="0" presId="urn:microsoft.com/office/officeart/2005/8/layout/vList2"/>
    <dgm:cxn modelId="{725678C2-6EB8-46C8-B190-4B965397BBA7}" type="presOf" srcId="{622D94E8-9ED9-4F26-8C07-492B6F7BF741}" destId="{F519ADBA-E9FC-4FB6-A0C1-6CA5CED4FBB4}" srcOrd="0" destOrd="0" presId="urn:microsoft.com/office/officeart/2005/8/layout/vList2"/>
    <dgm:cxn modelId="{76DA5FE1-C949-4DCB-895B-DED75D35FDF6}" srcId="{622D94E8-9ED9-4F26-8C07-492B6F7BF741}" destId="{613D9B07-5188-4FA6-9FC7-83B8AA476BE7}" srcOrd="3" destOrd="0" parTransId="{7EFA7AFF-5D3A-4E9F-9B55-C89C2D388E18}" sibTransId="{71271998-32E2-4953-8F6B-4AD43BC00D14}"/>
    <dgm:cxn modelId="{F66D78E3-2646-447F-A6B4-267C02E07CA0}" type="presOf" srcId="{1254A88B-2C4C-4CB1-81C5-404DBC51F4DB}" destId="{4DC35153-0E44-4CFA-BD78-0BCE675EC561}" srcOrd="0" destOrd="0" presId="urn:microsoft.com/office/officeart/2005/8/layout/vList2"/>
    <dgm:cxn modelId="{5B71CCE5-B581-4CF3-8852-3D1EAA7418E3}" srcId="{622D94E8-9ED9-4F26-8C07-492B6F7BF741}" destId="{276309EA-49F5-4A56-AC3A-FBBD800F9AD4}" srcOrd="1" destOrd="0" parTransId="{73BB5FDA-7882-4D13-80FD-5380C3DFE36A}" sibTransId="{E8DDD17F-7B2C-4A9D-9CCD-969FA949E7A1}"/>
    <dgm:cxn modelId="{647C92F7-CD88-494E-98B8-D212C4A0EDF9}" srcId="{622D94E8-9ED9-4F26-8C07-492B6F7BF741}" destId="{8BA728A3-88E9-437C-889B-64C91646896F}" srcOrd="7" destOrd="0" parTransId="{670B50CA-02CB-4A72-ABCB-C40B14B0F55A}" sibTransId="{55774C37-65F8-48C4-BC8B-825C923C4749}"/>
    <dgm:cxn modelId="{D48F9A16-5F48-4418-A316-1A8E72EB46A8}" type="presParOf" srcId="{F519ADBA-E9FC-4FB6-A0C1-6CA5CED4FBB4}" destId="{C8FFC924-2648-489D-9DF5-78CF2C6270E5}" srcOrd="0" destOrd="0" presId="urn:microsoft.com/office/officeart/2005/8/layout/vList2"/>
    <dgm:cxn modelId="{CED146DE-615E-4493-96F7-EA6CD3B030DB}" type="presParOf" srcId="{F519ADBA-E9FC-4FB6-A0C1-6CA5CED4FBB4}" destId="{1B2C068B-9FBA-4200-8F80-59CBFC91DF09}" srcOrd="1" destOrd="0" presId="urn:microsoft.com/office/officeart/2005/8/layout/vList2"/>
    <dgm:cxn modelId="{83C54CC2-3617-40E3-9AB9-9CF6789F5CA8}" type="presParOf" srcId="{F519ADBA-E9FC-4FB6-A0C1-6CA5CED4FBB4}" destId="{BB5A96CD-4152-4C24-B40F-B5F7CD671D1A}" srcOrd="2" destOrd="0" presId="urn:microsoft.com/office/officeart/2005/8/layout/vList2"/>
    <dgm:cxn modelId="{F2B34C77-168E-48C9-9BEC-A5B5C7138A03}" type="presParOf" srcId="{F519ADBA-E9FC-4FB6-A0C1-6CA5CED4FBB4}" destId="{59217800-A700-4818-ADA0-905190EA9370}" srcOrd="3" destOrd="0" presId="urn:microsoft.com/office/officeart/2005/8/layout/vList2"/>
    <dgm:cxn modelId="{90B6DBDD-E590-43DD-B0ED-9E48EA1CF025}" type="presParOf" srcId="{F519ADBA-E9FC-4FB6-A0C1-6CA5CED4FBB4}" destId="{4F95350A-B7FC-4156-A998-11B49019A487}" srcOrd="4" destOrd="0" presId="urn:microsoft.com/office/officeart/2005/8/layout/vList2"/>
    <dgm:cxn modelId="{4597C7D8-BCAB-4F65-893C-E4DDE7D7E064}" type="presParOf" srcId="{F519ADBA-E9FC-4FB6-A0C1-6CA5CED4FBB4}" destId="{6F26ABE0-E242-42E8-9CAA-6AC08BB4827C}" srcOrd="5" destOrd="0" presId="urn:microsoft.com/office/officeart/2005/8/layout/vList2"/>
    <dgm:cxn modelId="{AA25CC7A-51D1-4A85-8A08-1F280C5C3ABF}" type="presParOf" srcId="{F519ADBA-E9FC-4FB6-A0C1-6CA5CED4FBB4}" destId="{E9EB9F17-7369-44E7-AF56-3FE61C4D35BB}" srcOrd="6" destOrd="0" presId="urn:microsoft.com/office/officeart/2005/8/layout/vList2"/>
    <dgm:cxn modelId="{451279FD-024C-4EF6-8BAD-27294F423332}" type="presParOf" srcId="{F519ADBA-E9FC-4FB6-A0C1-6CA5CED4FBB4}" destId="{91D1098F-A5FB-4072-80AF-4C523599A5A2}" srcOrd="7" destOrd="0" presId="urn:microsoft.com/office/officeart/2005/8/layout/vList2"/>
    <dgm:cxn modelId="{8F792803-3818-4F11-A6B7-A1FFE893A4C6}" type="presParOf" srcId="{F519ADBA-E9FC-4FB6-A0C1-6CA5CED4FBB4}" destId="{4DC35153-0E44-4CFA-BD78-0BCE675EC561}" srcOrd="8" destOrd="0" presId="urn:microsoft.com/office/officeart/2005/8/layout/vList2"/>
    <dgm:cxn modelId="{D92FBECB-2B43-42D8-9256-E561E2D79C58}" type="presParOf" srcId="{F519ADBA-E9FC-4FB6-A0C1-6CA5CED4FBB4}" destId="{708F55D1-B34E-40BC-BD2A-F345534A885E}" srcOrd="9" destOrd="0" presId="urn:microsoft.com/office/officeart/2005/8/layout/vList2"/>
    <dgm:cxn modelId="{65285449-5D13-47D4-8017-E9D706B8D577}" type="presParOf" srcId="{F519ADBA-E9FC-4FB6-A0C1-6CA5CED4FBB4}" destId="{624C41A6-EA71-4ADC-B861-2B510FC917FD}" srcOrd="10" destOrd="0" presId="urn:microsoft.com/office/officeart/2005/8/layout/vList2"/>
    <dgm:cxn modelId="{0C47163C-8046-44D0-A865-2EBDD9AA9E46}" type="presParOf" srcId="{F519ADBA-E9FC-4FB6-A0C1-6CA5CED4FBB4}" destId="{C8DFCE08-9477-447D-A1D3-E6B20F656512}" srcOrd="11" destOrd="0" presId="urn:microsoft.com/office/officeart/2005/8/layout/vList2"/>
    <dgm:cxn modelId="{D7C95224-4273-4EE5-B846-9F3D104EFB01}" type="presParOf" srcId="{F519ADBA-E9FC-4FB6-A0C1-6CA5CED4FBB4}" destId="{E73D3E85-A3CC-439F-88A5-633218118B09}" srcOrd="12" destOrd="0" presId="urn:microsoft.com/office/officeart/2005/8/layout/vList2"/>
    <dgm:cxn modelId="{17E5744A-FF08-4ACA-8FA9-F811EA610B74}" type="presParOf" srcId="{F519ADBA-E9FC-4FB6-A0C1-6CA5CED4FBB4}" destId="{119EBF38-DB65-46E0-A3F0-ED90D2DC017F}" srcOrd="13" destOrd="0" presId="urn:microsoft.com/office/officeart/2005/8/layout/vList2"/>
    <dgm:cxn modelId="{83F30C15-74AE-4C6C-BC0C-FFB429EA33EE}" type="presParOf" srcId="{F519ADBA-E9FC-4FB6-A0C1-6CA5CED4FBB4}" destId="{2497303E-5519-4135-AA53-4BCAAE83C7A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6FEE95-5058-4D40-BDB2-7E6CCA3421F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7BF9F06-1C01-4D83-8695-00058358F60A}">
      <dgm:prSet/>
      <dgm:spPr/>
      <dgm:t>
        <a:bodyPr/>
        <a:lstStyle/>
        <a:p>
          <a:r>
            <a:rPr lang="sl-SI"/>
            <a:t>Po našem mnenju bi časovni potek dogodkov potekal tako:</a:t>
          </a:r>
          <a:endParaRPr lang="en-US"/>
        </a:p>
      </dgm:t>
    </dgm:pt>
    <dgm:pt modelId="{6AB916BF-5CDB-40B1-8243-2434B509BCAE}" type="parTrans" cxnId="{C5025FD4-29D1-4712-9A6A-4E55C69E5B3B}">
      <dgm:prSet/>
      <dgm:spPr/>
      <dgm:t>
        <a:bodyPr/>
        <a:lstStyle/>
        <a:p>
          <a:endParaRPr lang="en-US"/>
        </a:p>
      </dgm:t>
    </dgm:pt>
    <dgm:pt modelId="{86933BE8-3807-4397-9FDE-D2DA7AA9BB08}" type="sibTrans" cxnId="{C5025FD4-29D1-4712-9A6A-4E55C69E5B3B}">
      <dgm:prSet/>
      <dgm:spPr/>
      <dgm:t>
        <a:bodyPr/>
        <a:lstStyle/>
        <a:p>
          <a:endParaRPr lang="en-US"/>
        </a:p>
      </dgm:t>
    </dgm:pt>
    <dgm:pt modelId="{1DA3FD5A-9D6E-486D-A1BF-99B274EC7540}">
      <dgm:prSet/>
      <dgm:spPr/>
      <dgm:t>
        <a:bodyPr/>
        <a:lstStyle/>
        <a:p>
          <a:r>
            <a:rPr lang="sl-SI"/>
            <a:t>1.) Povečano povpraševanje po električnih vozilih</a:t>
          </a:r>
          <a:endParaRPr lang="en-US"/>
        </a:p>
      </dgm:t>
    </dgm:pt>
    <dgm:pt modelId="{C9569006-8743-4599-880E-D3DB28B9379B}" type="parTrans" cxnId="{4B80D62E-B854-407F-91B0-97B035B51D5A}">
      <dgm:prSet/>
      <dgm:spPr/>
      <dgm:t>
        <a:bodyPr/>
        <a:lstStyle/>
        <a:p>
          <a:endParaRPr lang="en-US"/>
        </a:p>
      </dgm:t>
    </dgm:pt>
    <dgm:pt modelId="{72432117-192C-4D83-A82B-74F94BCF30C9}" type="sibTrans" cxnId="{4B80D62E-B854-407F-91B0-97B035B51D5A}">
      <dgm:prSet/>
      <dgm:spPr/>
      <dgm:t>
        <a:bodyPr/>
        <a:lstStyle/>
        <a:p>
          <a:endParaRPr lang="en-US"/>
        </a:p>
      </dgm:t>
    </dgm:pt>
    <dgm:pt modelId="{E53FD534-962C-4125-87F8-08876986355C}">
      <dgm:prSet/>
      <dgm:spPr/>
      <dgm:t>
        <a:bodyPr/>
        <a:lstStyle/>
        <a:p>
          <a:r>
            <a:rPr lang="sl-SI"/>
            <a:t>2.) Pomanjkanje redkih zemelj</a:t>
          </a:r>
          <a:endParaRPr lang="en-US"/>
        </a:p>
      </dgm:t>
    </dgm:pt>
    <dgm:pt modelId="{75808569-8FAE-49D1-9B28-6242435C84B0}" type="parTrans" cxnId="{E537E25D-3827-48B8-8488-2D027DD0EBDB}">
      <dgm:prSet/>
      <dgm:spPr/>
      <dgm:t>
        <a:bodyPr/>
        <a:lstStyle/>
        <a:p>
          <a:endParaRPr lang="en-US"/>
        </a:p>
      </dgm:t>
    </dgm:pt>
    <dgm:pt modelId="{9D4E5A4C-B037-40EB-B59C-6C7E7CFBC53F}" type="sibTrans" cxnId="{E537E25D-3827-48B8-8488-2D027DD0EBDB}">
      <dgm:prSet/>
      <dgm:spPr/>
      <dgm:t>
        <a:bodyPr/>
        <a:lstStyle/>
        <a:p>
          <a:endParaRPr lang="en-US"/>
        </a:p>
      </dgm:t>
    </dgm:pt>
    <dgm:pt modelId="{9B81C121-2AB0-4675-B8AB-312F6F52D6A6}">
      <dgm:prSet/>
      <dgm:spPr/>
      <dgm:t>
        <a:bodyPr/>
        <a:lstStyle/>
        <a:p>
          <a:r>
            <a:rPr lang="sl-SI"/>
            <a:t>3.) Višje cene surovin</a:t>
          </a:r>
          <a:endParaRPr lang="en-US"/>
        </a:p>
      </dgm:t>
    </dgm:pt>
    <dgm:pt modelId="{D998F243-3D38-4709-BAB1-3649B1021D7A}" type="parTrans" cxnId="{2CD48602-C602-499C-83BC-A5E95EB6CC03}">
      <dgm:prSet/>
      <dgm:spPr/>
      <dgm:t>
        <a:bodyPr/>
        <a:lstStyle/>
        <a:p>
          <a:endParaRPr lang="en-US"/>
        </a:p>
      </dgm:t>
    </dgm:pt>
    <dgm:pt modelId="{BCC58874-EEA3-43A7-8131-76113F465128}" type="sibTrans" cxnId="{2CD48602-C602-499C-83BC-A5E95EB6CC03}">
      <dgm:prSet/>
      <dgm:spPr/>
      <dgm:t>
        <a:bodyPr/>
        <a:lstStyle/>
        <a:p>
          <a:endParaRPr lang="en-US"/>
        </a:p>
      </dgm:t>
    </dgm:pt>
    <dgm:pt modelId="{1C63EA1C-58BC-459D-9546-E3701439DB86}">
      <dgm:prSet/>
      <dgm:spPr/>
      <dgm:t>
        <a:bodyPr/>
        <a:lstStyle/>
        <a:p>
          <a:r>
            <a:rPr lang="sl-SI"/>
            <a:t>4.) Dražji izdelki</a:t>
          </a:r>
          <a:endParaRPr lang="en-US"/>
        </a:p>
      </dgm:t>
    </dgm:pt>
    <dgm:pt modelId="{6B3E9321-CB15-42C3-AF0D-E0FEEC22CA14}" type="parTrans" cxnId="{1A22D988-61E4-4866-B469-D6B15DD4A015}">
      <dgm:prSet/>
      <dgm:spPr/>
      <dgm:t>
        <a:bodyPr/>
        <a:lstStyle/>
        <a:p>
          <a:endParaRPr lang="en-US"/>
        </a:p>
      </dgm:t>
    </dgm:pt>
    <dgm:pt modelId="{398B733C-147E-44B7-A41A-FC40A54B65B9}" type="sibTrans" cxnId="{1A22D988-61E4-4866-B469-D6B15DD4A015}">
      <dgm:prSet/>
      <dgm:spPr/>
      <dgm:t>
        <a:bodyPr/>
        <a:lstStyle/>
        <a:p>
          <a:endParaRPr lang="en-US"/>
        </a:p>
      </dgm:t>
    </dgm:pt>
    <dgm:pt modelId="{982A5CF1-1D22-4ABF-BCC9-D4BEE295A6D1}">
      <dgm:prSet/>
      <dgm:spPr/>
      <dgm:t>
        <a:bodyPr/>
        <a:lstStyle/>
        <a:p>
          <a:r>
            <a:rPr lang="sl-SI"/>
            <a:t>5.) Spodbujanje recikliranja</a:t>
          </a:r>
          <a:endParaRPr lang="en-US"/>
        </a:p>
      </dgm:t>
    </dgm:pt>
    <dgm:pt modelId="{846DD441-45EE-45E9-9F1C-EE77FD3B76BA}" type="parTrans" cxnId="{24D63EEB-0FEB-4792-AEF3-6D03B266D6E4}">
      <dgm:prSet/>
      <dgm:spPr/>
      <dgm:t>
        <a:bodyPr/>
        <a:lstStyle/>
        <a:p>
          <a:endParaRPr lang="en-US"/>
        </a:p>
      </dgm:t>
    </dgm:pt>
    <dgm:pt modelId="{BA2DE32D-6AB2-4EDF-8456-8C78CAEFDE68}" type="sibTrans" cxnId="{24D63EEB-0FEB-4792-AEF3-6D03B266D6E4}">
      <dgm:prSet/>
      <dgm:spPr/>
      <dgm:t>
        <a:bodyPr/>
        <a:lstStyle/>
        <a:p>
          <a:endParaRPr lang="en-US"/>
        </a:p>
      </dgm:t>
    </dgm:pt>
    <dgm:pt modelId="{07E277E8-DA40-4665-B6DD-A4DF273A946F}" type="pres">
      <dgm:prSet presAssocID="{A86FEE95-5058-4D40-BDB2-7E6CCA3421F9}" presName="linear" presStyleCnt="0">
        <dgm:presLayoutVars>
          <dgm:animLvl val="lvl"/>
          <dgm:resizeHandles val="exact"/>
        </dgm:presLayoutVars>
      </dgm:prSet>
      <dgm:spPr/>
    </dgm:pt>
    <dgm:pt modelId="{0400BC2A-54EE-45DA-8853-3626568448FE}" type="pres">
      <dgm:prSet presAssocID="{D7BF9F06-1C01-4D83-8695-00058358F60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41C79BA-3929-4142-AB7D-1DEEA4BEA1A2}" type="pres">
      <dgm:prSet presAssocID="{86933BE8-3807-4397-9FDE-D2DA7AA9BB08}" presName="spacer" presStyleCnt="0"/>
      <dgm:spPr/>
    </dgm:pt>
    <dgm:pt modelId="{AAAA922B-97EA-4B87-B80D-4D36C45DF5F8}" type="pres">
      <dgm:prSet presAssocID="{1DA3FD5A-9D6E-486D-A1BF-99B274EC754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8825CD5-2718-4369-AE79-CFAD00818042}" type="pres">
      <dgm:prSet presAssocID="{72432117-192C-4D83-A82B-74F94BCF30C9}" presName="spacer" presStyleCnt="0"/>
      <dgm:spPr/>
    </dgm:pt>
    <dgm:pt modelId="{D0896716-47F9-4EA2-8483-778A1CF0D806}" type="pres">
      <dgm:prSet presAssocID="{E53FD534-962C-4125-87F8-08876986355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E1D5E28-6462-49C8-8773-219496C22F9C}" type="pres">
      <dgm:prSet presAssocID="{9D4E5A4C-B037-40EB-B59C-6C7E7CFBC53F}" presName="spacer" presStyleCnt="0"/>
      <dgm:spPr/>
    </dgm:pt>
    <dgm:pt modelId="{DFA4EA7D-C2BF-4B9A-A28D-BB4AD097663B}" type="pres">
      <dgm:prSet presAssocID="{9B81C121-2AB0-4675-B8AB-312F6F52D6A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768ECFD-FA6B-429B-88E8-5E575561B3FD}" type="pres">
      <dgm:prSet presAssocID="{BCC58874-EEA3-43A7-8131-76113F465128}" presName="spacer" presStyleCnt="0"/>
      <dgm:spPr/>
    </dgm:pt>
    <dgm:pt modelId="{79C6ACDB-A131-4E79-A835-74A36B2BB369}" type="pres">
      <dgm:prSet presAssocID="{1C63EA1C-58BC-459D-9546-E3701439DB8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CF1DCDB-E852-429B-97A4-4EBA0FF5E316}" type="pres">
      <dgm:prSet presAssocID="{398B733C-147E-44B7-A41A-FC40A54B65B9}" presName="spacer" presStyleCnt="0"/>
      <dgm:spPr/>
    </dgm:pt>
    <dgm:pt modelId="{D98DB869-FF23-4A0F-BE51-E8C944B0EB76}" type="pres">
      <dgm:prSet presAssocID="{982A5CF1-1D22-4ABF-BCC9-D4BEE295A6D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CD48602-C602-499C-83BC-A5E95EB6CC03}" srcId="{A86FEE95-5058-4D40-BDB2-7E6CCA3421F9}" destId="{9B81C121-2AB0-4675-B8AB-312F6F52D6A6}" srcOrd="3" destOrd="0" parTransId="{D998F243-3D38-4709-BAB1-3649B1021D7A}" sibTransId="{BCC58874-EEA3-43A7-8131-76113F465128}"/>
    <dgm:cxn modelId="{FEE3F602-61F2-48F0-A1E3-B7E4359A7EF1}" type="presOf" srcId="{D7BF9F06-1C01-4D83-8695-00058358F60A}" destId="{0400BC2A-54EE-45DA-8853-3626568448FE}" srcOrd="0" destOrd="0" presId="urn:microsoft.com/office/officeart/2005/8/layout/vList2"/>
    <dgm:cxn modelId="{4941C309-3698-4800-B72C-55D95C79FDF4}" type="presOf" srcId="{E53FD534-962C-4125-87F8-08876986355C}" destId="{D0896716-47F9-4EA2-8483-778A1CF0D806}" srcOrd="0" destOrd="0" presId="urn:microsoft.com/office/officeart/2005/8/layout/vList2"/>
    <dgm:cxn modelId="{0AE95B19-D213-4687-9CF0-E94DFA64B42B}" type="presOf" srcId="{1C63EA1C-58BC-459D-9546-E3701439DB86}" destId="{79C6ACDB-A131-4E79-A835-74A36B2BB369}" srcOrd="0" destOrd="0" presId="urn:microsoft.com/office/officeart/2005/8/layout/vList2"/>
    <dgm:cxn modelId="{4402BB1E-947B-4177-9879-66B1C865E413}" type="presOf" srcId="{1DA3FD5A-9D6E-486D-A1BF-99B274EC7540}" destId="{AAAA922B-97EA-4B87-B80D-4D36C45DF5F8}" srcOrd="0" destOrd="0" presId="urn:microsoft.com/office/officeart/2005/8/layout/vList2"/>
    <dgm:cxn modelId="{4B80D62E-B854-407F-91B0-97B035B51D5A}" srcId="{A86FEE95-5058-4D40-BDB2-7E6CCA3421F9}" destId="{1DA3FD5A-9D6E-486D-A1BF-99B274EC7540}" srcOrd="1" destOrd="0" parTransId="{C9569006-8743-4599-880E-D3DB28B9379B}" sibTransId="{72432117-192C-4D83-A82B-74F94BCF30C9}"/>
    <dgm:cxn modelId="{E537E25D-3827-48B8-8488-2D027DD0EBDB}" srcId="{A86FEE95-5058-4D40-BDB2-7E6CCA3421F9}" destId="{E53FD534-962C-4125-87F8-08876986355C}" srcOrd="2" destOrd="0" parTransId="{75808569-8FAE-49D1-9B28-6242435C84B0}" sibTransId="{9D4E5A4C-B037-40EB-B59C-6C7E7CFBC53F}"/>
    <dgm:cxn modelId="{91D3FD54-B337-44F1-9F3A-5CD7B354EBA7}" type="presOf" srcId="{982A5CF1-1D22-4ABF-BCC9-D4BEE295A6D1}" destId="{D98DB869-FF23-4A0F-BE51-E8C944B0EB76}" srcOrd="0" destOrd="0" presId="urn:microsoft.com/office/officeart/2005/8/layout/vList2"/>
    <dgm:cxn modelId="{1A22D988-61E4-4866-B469-D6B15DD4A015}" srcId="{A86FEE95-5058-4D40-BDB2-7E6CCA3421F9}" destId="{1C63EA1C-58BC-459D-9546-E3701439DB86}" srcOrd="4" destOrd="0" parTransId="{6B3E9321-CB15-42C3-AF0D-E0FEEC22CA14}" sibTransId="{398B733C-147E-44B7-A41A-FC40A54B65B9}"/>
    <dgm:cxn modelId="{603C78A0-E794-4FA9-9211-68991793E497}" type="presOf" srcId="{9B81C121-2AB0-4675-B8AB-312F6F52D6A6}" destId="{DFA4EA7D-C2BF-4B9A-A28D-BB4AD097663B}" srcOrd="0" destOrd="0" presId="urn:microsoft.com/office/officeart/2005/8/layout/vList2"/>
    <dgm:cxn modelId="{6BE537A2-ED95-4F5D-AAF3-4ECEAB881988}" type="presOf" srcId="{A86FEE95-5058-4D40-BDB2-7E6CCA3421F9}" destId="{07E277E8-DA40-4665-B6DD-A4DF273A946F}" srcOrd="0" destOrd="0" presId="urn:microsoft.com/office/officeart/2005/8/layout/vList2"/>
    <dgm:cxn modelId="{C5025FD4-29D1-4712-9A6A-4E55C69E5B3B}" srcId="{A86FEE95-5058-4D40-BDB2-7E6CCA3421F9}" destId="{D7BF9F06-1C01-4D83-8695-00058358F60A}" srcOrd="0" destOrd="0" parTransId="{6AB916BF-5CDB-40B1-8243-2434B509BCAE}" sibTransId="{86933BE8-3807-4397-9FDE-D2DA7AA9BB08}"/>
    <dgm:cxn modelId="{24D63EEB-0FEB-4792-AEF3-6D03B266D6E4}" srcId="{A86FEE95-5058-4D40-BDB2-7E6CCA3421F9}" destId="{982A5CF1-1D22-4ABF-BCC9-D4BEE295A6D1}" srcOrd="5" destOrd="0" parTransId="{846DD441-45EE-45E9-9F1C-EE77FD3B76BA}" sibTransId="{BA2DE32D-6AB2-4EDF-8456-8C78CAEFDE68}"/>
    <dgm:cxn modelId="{4A3B5A43-A7FA-4FEB-8395-3223FB226B22}" type="presParOf" srcId="{07E277E8-DA40-4665-B6DD-A4DF273A946F}" destId="{0400BC2A-54EE-45DA-8853-3626568448FE}" srcOrd="0" destOrd="0" presId="urn:microsoft.com/office/officeart/2005/8/layout/vList2"/>
    <dgm:cxn modelId="{C25B6F75-C0C8-4FF2-BF5B-5B1F13F2E5A4}" type="presParOf" srcId="{07E277E8-DA40-4665-B6DD-A4DF273A946F}" destId="{F41C79BA-3929-4142-AB7D-1DEEA4BEA1A2}" srcOrd="1" destOrd="0" presId="urn:microsoft.com/office/officeart/2005/8/layout/vList2"/>
    <dgm:cxn modelId="{F1E82315-BE5F-41DC-B643-4BE202F6FEAB}" type="presParOf" srcId="{07E277E8-DA40-4665-B6DD-A4DF273A946F}" destId="{AAAA922B-97EA-4B87-B80D-4D36C45DF5F8}" srcOrd="2" destOrd="0" presId="urn:microsoft.com/office/officeart/2005/8/layout/vList2"/>
    <dgm:cxn modelId="{CAF8532D-4C9C-49FE-99CE-9FF4D48E180A}" type="presParOf" srcId="{07E277E8-DA40-4665-B6DD-A4DF273A946F}" destId="{F8825CD5-2718-4369-AE79-CFAD00818042}" srcOrd="3" destOrd="0" presId="urn:microsoft.com/office/officeart/2005/8/layout/vList2"/>
    <dgm:cxn modelId="{72A9DF8D-258D-475F-84F2-80F0332ADC52}" type="presParOf" srcId="{07E277E8-DA40-4665-B6DD-A4DF273A946F}" destId="{D0896716-47F9-4EA2-8483-778A1CF0D806}" srcOrd="4" destOrd="0" presId="urn:microsoft.com/office/officeart/2005/8/layout/vList2"/>
    <dgm:cxn modelId="{D7289C7D-3111-44E4-93D7-564C26B97B8F}" type="presParOf" srcId="{07E277E8-DA40-4665-B6DD-A4DF273A946F}" destId="{4E1D5E28-6462-49C8-8773-219496C22F9C}" srcOrd="5" destOrd="0" presId="urn:microsoft.com/office/officeart/2005/8/layout/vList2"/>
    <dgm:cxn modelId="{7061B3C8-3849-47D6-9179-E8F27CA8B56F}" type="presParOf" srcId="{07E277E8-DA40-4665-B6DD-A4DF273A946F}" destId="{DFA4EA7D-C2BF-4B9A-A28D-BB4AD097663B}" srcOrd="6" destOrd="0" presId="urn:microsoft.com/office/officeart/2005/8/layout/vList2"/>
    <dgm:cxn modelId="{7132491D-F6C7-4DCE-A763-C05B618AC89D}" type="presParOf" srcId="{07E277E8-DA40-4665-B6DD-A4DF273A946F}" destId="{2768ECFD-FA6B-429B-88E8-5E575561B3FD}" srcOrd="7" destOrd="0" presId="urn:microsoft.com/office/officeart/2005/8/layout/vList2"/>
    <dgm:cxn modelId="{5F841CCC-336E-45DA-BD3A-FD224F600328}" type="presParOf" srcId="{07E277E8-DA40-4665-B6DD-A4DF273A946F}" destId="{79C6ACDB-A131-4E79-A835-74A36B2BB369}" srcOrd="8" destOrd="0" presId="urn:microsoft.com/office/officeart/2005/8/layout/vList2"/>
    <dgm:cxn modelId="{E7D1F280-36D2-4789-86A7-4F2C5C903E25}" type="presParOf" srcId="{07E277E8-DA40-4665-B6DD-A4DF273A946F}" destId="{9CF1DCDB-E852-429B-97A4-4EBA0FF5E316}" srcOrd="9" destOrd="0" presId="urn:microsoft.com/office/officeart/2005/8/layout/vList2"/>
    <dgm:cxn modelId="{8F0045B7-399A-4A06-9B70-655C4D82B997}" type="presParOf" srcId="{07E277E8-DA40-4665-B6DD-A4DF273A946F}" destId="{D98DB869-FF23-4A0F-BE51-E8C944B0EB7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E9A0B-5980-455B-A216-33B607BF1DC2}">
      <dsp:nvSpPr>
        <dsp:cNvPr id="0" name=""/>
        <dsp:cNvSpPr/>
      </dsp:nvSpPr>
      <dsp:spPr>
        <a:xfrm>
          <a:off x="3496905" y="1846"/>
          <a:ext cx="3934018" cy="8881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/>
            <a:t>-Redke zemlje so ključne za sodobno tehnologijo</a:t>
          </a:r>
          <a:endParaRPr lang="en-US" sz="2500" kern="1200"/>
        </a:p>
      </dsp:txBody>
      <dsp:txXfrm>
        <a:off x="3540260" y="45201"/>
        <a:ext cx="3847308" cy="801413"/>
      </dsp:txXfrm>
    </dsp:sp>
    <dsp:sp modelId="{6F5EA357-4384-40D1-BE64-2C6D9D69C3C1}">
      <dsp:nvSpPr>
        <dsp:cNvPr id="0" name=""/>
        <dsp:cNvSpPr/>
      </dsp:nvSpPr>
      <dsp:spPr>
        <a:xfrm>
          <a:off x="3496905" y="934376"/>
          <a:ext cx="3934018" cy="8881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/>
            <a:t>-Najdemo jih v skoraj vseh elektronskih napravah</a:t>
          </a:r>
          <a:endParaRPr lang="en-US" sz="2500" kern="1200"/>
        </a:p>
      </dsp:txBody>
      <dsp:txXfrm>
        <a:off x="3540260" y="977731"/>
        <a:ext cx="3847308" cy="801413"/>
      </dsp:txXfrm>
    </dsp:sp>
    <dsp:sp modelId="{ED27329D-E6E7-47C4-B314-3EF10EF6D9ED}">
      <dsp:nvSpPr>
        <dsp:cNvPr id="0" name=""/>
        <dsp:cNvSpPr/>
      </dsp:nvSpPr>
      <dsp:spPr>
        <a:xfrm>
          <a:off x="3496905" y="1866905"/>
          <a:ext cx="3934018" cy="8881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/>
            <a:t>-Svet je močno odvisen od njihove dobave</a:t>
          </a:r>
          <a:endParaRPr lang="en-US" sz="2500" kern="1200"/>
        </a:p>
      </dsp:txBody>
      <dsp:txXfrm>
        <a:off x="3540260" y="1910260"/>
        <a:ext cx="3847308" cy="801413"/>
      </dsp:txXfrm>
    </dsp:sp>
    <dsp:sp modelId="{BF1F6BCD-F8BD-4DC7-9253-4EA162F6A109}">
      <dsp:nvSpPr>
        <dsp:cNvPr id="0" name=""/>
        <dsp:cNvSpPr/>
      </dsp:nvSpPr>
      <dsp:spPr>
        <a:xfrm>
          <a:off x="3496905" y="2799435"/>
          <a:ext cx="3934018" cy="8881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/>
            <a:t>-Rešitev je v recikliranju in trajnostnem razvoju </a:t>
          </a:r>
          <a:endParaRPr lang="en-US" sz="2500" kern="1200"/>
        </a:p>
      </dsp:txBody>
      <dsp:txXfrm>
        <a:off x="3540260" y="2842790"/>
        <a:ext cx="3847308" cy="801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FC924-2648-489D-9DF5-78CF2C6270E5}">
      <dsp:nvSpPr>
        <dsp:cNvPr id="0" name=""/>
        <dsp:cNvSpPr/>
      </dsp:nvSpPr>
      <dsp:spPr>
        <a:xfrm>
          <a:off x="0" y="13648"/>
          <a:ext cx="4802249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Redke zemlje so ključne za delovanje številnih naprav:</a:t>
          </a:r>
          <a:endParaRPr lang="en-US" sz="1100" kern="1200"/>
        </a:p>
      </dsp:txBody>
      <dsp:txXfrm>
        <a:off x="21331" y="34979"/>
        <a:ext cx="4759587" cy="394314"/>
      </dsp:txXfrm>
    </dsp:sp>
    <dsp:sp modelId="{BB5A96CD-4152-4C24-B40F-B5F7CD671D1A}">
      <dsp:nvSpPr>
        <dsp:cNvPr id="0" name=""/>
        <dsp:cNvSpPr/>
      </dsp:nvSpPr>
      <dsp:spPr>
        <a:xfrm>
          <a:off x="0" y="482305"/>
          <a:ext cx="4802249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-pametni telefoni (v zvočnikih, vibracijskih motorjih, zaslonih)</a:t>
          </a:r>
          <a:endParaRPr lang="en-US" sz="1100" kern="1200"/>
        </a:p>
      </dsp:txBody>
      <dsp:txXfrm>
        <a:off x="21331" y="503636"/>
        <a:ext cx="4759587" cy="394314"/>
      </dsp:txXfrm>
    </dsp:sp>
    <dsp:sp modelId="{4F95350A-B7FC-4156-A998-11B49019A487}">
      <dsp:nvSpPr>
        <dsp:cNvPr id="0" name=""/>
        <dsp:cNvSpPr/>
      </dsp:nvSpPr>
      <dsp:spPr>
        <a:xfrm>
          <a:off x="0" y="950962"/>
          <a:ext cx="4802249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-računalniki in tablice (v kondenzatorjih, magnetih)</a:t>
          </a:r>
          <a:endParaRPr lang="en-US" sz="1100" kern="1200"/>
        </a:p>
      </dsp:txBody>
      <dsp:txXfrm>
        <a:off x="21331" y="972293"/>
        <a:ext cx="4759587" cy="394314"/>
      </dsp:txXfrm>
    </dsp:sp>
    <dsp:sp modelId="{E9EB9F17-7369-44E7-AF56-3FE61C4D35BB}">
      <dsp:nvSpPr>
        <dsp:cNvPr id="0" name=""/>
        <dsp:cNvSpPr/>
      </dsp:nvSpPr>
      <dsp:spPr>
        <a:xfrm>
          <a:off x="0" y="1419618"/>
          <a:ext cx="4802249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-električni avtomobili (v močnih magnetih v elektromotorjih)</a:t>
          </a:r>
          <a:endParaRPr lang="en-US" sz="1100" kern="1200"/>
        </a:p>
      </dsp:txBody>
      <dsp:txXfrm>
        <a:off x="21331" y="1440949"/>
        <a:ext cx="4759587" cy="394314"/>
      </dsp:txXfrm>
    </dsp:sp>
    <dsp:sp modelId="{4DC35153-0E44-4CFA-BD78-0BCE675EC561}">
      <dsp:nvSpPr>
        <dsp:cNvPr id="0" name=""/>
        <dsp:cNvSpPr/>
      </dsp:nvSpPr>
      <dsp:spPr>
        <a:xfrm>
          <a:off x="0" y="1888275"/>
          <a:ext cx="4802249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-veterne elektrarne (v generatorjih)</a:t>
          </a:r>
          <a:endParaRPr lang="en-US" sz="1100" kern="1200"/>
        </a:p>
      </dsp:txBody>
      <dsp:txXfrm>
        <a:off x="21331" y="1909606"/>
        <a:ext cx="4759587" cy="394314"/>
      </dsp:txXfrm>
    </dsp:sp>
    <dsp:sp modelId="{624C41A6-EA71-4ADC-B861-2B510FC917FD}">
      <dsp:nvSpPr>
        <dsp:cNvPr id="0" name=""/>
        <dsp:cNvSpPr/>
      </dsp:nvSpPr>
      <dsp:spPr>
        <a:xfrm>
          <a:off x="0" y="2356932"/>
          <a:ext cx="4802249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-televizorji in LED-zasloni (barvni fosforji)</a:t>
          </a:r>
          <a:endParaRPr lang="en-US" sz="1100" kern="1200"/>
        </a:p>
      </dsp:txBody>
      <dsp:txXfrm>
        <a:off x="21331" y="2378263"/>
        <a:ext cx="4759587" cy="394314"/>
      </dsp:txXfrm>
    </dsp:sp>
    <dsp:sp modelId="{E73D3E85-A3CC-439F-88A5-633218118B09}">
      <dsp:nvSpPr>
        <dsp:cNvPr id="0" name=""/>
        <dsp:cNvSpPr/>
      </dsp:nvSpPr>
      <dsp:spPr>
        <a:xfrm>
          <a:off x="0" y="2825588"/>
          <a:ext cx="4802249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-slušni aparati in medicinska oprema</a:t>
          </a:r>
          <a:endParaRPr lang="en-US" sz="1100" kern="1200"/>
        </a:p>
      </dsp:txBody>
      <dsp:txXfrm>
        <a:off x="21331" y="2846919"/>
        <a:ext cx="4759587" cy="394314"/>
      </dsp:txXfrm>
    </dsp:sp>
    <dsp:sp modelId="{2497303E-5519-4135-AA53-4BCAAE83C7A0}">
      <dsp:nvSpPr>
        <dsp:cNvPr id="0" name=""/>
        <dsp:cNvSpPr/>
      </dsp:nvSpPr>
      <dsp:spPr>
        <a:xfrm>
          <a:off x="0" y="3294245"/>
          <a:ext cx="4802249" cy="436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Največ redkih zemelj vsebujejo naprave, ki potrebujejo močne magnete, svetle zaslone ali natančne senzorje</a:t>
          </a:r>
          <a:endParaRPr lang="en-US" sz="1100" kern="1200"/>
        </a:p>
      </dsp:txBody>
      <dsp:txXfrm>
        <a:off x="21331" y="3315576"/>
        <a:ext cx="4759587" cy="394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0BC2A-54EE-45DA-8853-3626568448FE}">
      <dsp:nvSpPr>
        <dsp:cNvPr id="0" name=""/>
        <dsp:cNvSpPr/>
      </dsp:nvSpPr>
      <dsp:spPr>
        <a:xfrm>
          <a:off x="0" y="1064705"/>
          <a:ext cx="6666833" cy="5036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/>
            <a:t>Po našem mnenju bi časovni potek dogodkov potekal tako:</a:t>
          </a:r>
          <a:endParaRPr lang="en-US" sz="2100" kern="1200"/>
        </a:p>
      </dsp:txBody>
      <dsp:txXfrm>
        <a:off x="24588" y="1089293"/>
        <a:ext cx="6617657" cy="454509"/>
      </dsp:txXfrm>
    </dsp:sp>
    <dsp:sp modelId="{AAAA922B-97EA-4B87-B80D-4D36C45DF5F8}">
      <dsp:nvSpPr>
        <dsp:cNvPr id="0" name=""/>
        <dsp:cNvSpPr/>
      </dsp:nvSpPr>
      <dsp:spPr>
        <a:xfrm>
          <a:off x="0" y="1628870"/>
          <a:ext cx="6666833" cy="503685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/>
            <a:t>1.) Povečano povpraševanje po električnih vozilih</a:t>
          </a:r>
          <a:endParaRPr lang="en-US" sz="2100" kern="1200"/>
        </a:p>
      </dsp:txBody>
      <dsp:txXfrm>
        <a:off x="24588" y="1653458"/>
        <a:ext cx="6617657" cy="454509"/>
      </dsp:txXfrm>
    </dsp:sp>
    <dsp:sp modelId="{D0896716-47F9-4EA2-8483-778A1CF0D806}">
      <dsp:nvSpPr>
        <dsp:cNvPr id="0" name=""/>
        <dsp:cNvSpPr/>
      </dsp:nvSpPr>
      <dsp:spPr>
        <a:xfrm>
          <a:off x="0" y="2193035"/>
          <a:ext cx="6666833" cy="503685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/>
            <a:t>2.) Pomanjkanje redkih zemelj</a:t>
          </a:r>
          <a:endParaRPr lang="en-US" sz="2100" kern="1200"/>
        </a:p>
      </dsp:txBody>
      <dsp:txXfrm>
        <a:off x="24588" y="2217623"/>
        <a:ext cx="6617657" cy="454509"/>
      </dsp:txXfrm>
    </dsp:sp>
    <dsp:sp modelId="{DFA4EA7D-C2BF-4B9A-A28D-BB4AD097663B}">
      <dsp:nvSpPr>
        <dsp:cNvPr id="0" name=""/>
        <dsp:cNvSpPr/>
      </dsp:nvSpPr>
      <dsp:spPr>
        <a:xfrm>
          <a:off x="0" y="2757199"/>
          <a:ext cx="6666833" cy="503685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/>
            <a:t>3.) Višje cene surovin</a:t>
          </a:r>
          <a:endParaRPr lang="en-US" sz="2100" kern="1200"/>
        </a:p>
      </dsp:txBody>
      <dsp:txXfrm>
        <a:off x="24588" y="2781787"/>
        <a:ext cx="6617657" cy="454509"/>
      </dsp:txXfrm>
    </dsp:sp>
    <dsp:sp modelId="{79C6ACDB-A131-4E79-A835-74A36B2BB369}">
      <dsp:nvSpPr>
        <dsp:cNvPr id="0" name=""/>
        <dsp:cNvSpPr/>
      </dsp:nvSpPr>
      <dsp:spPr>
        <a:xfrm>
          <a:off x="0" y="3321365"/>
          <a:ext cx="6666833" cy="503685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/>
            <a:t>4.) Dražji izdelki</a:t>
          </a:r>
          <a:endParaRPr lang="en-US" sz="2100" kern="1200"/>
        </a:p>
      </dsp:txBody>
      <dsp:txXfrm>
        <a:off x="24588" y="3345953"/>
        <a:ext cx="6617657" cy="454509"/>
      </dsp:txXfrm>
    </dsp:sp>
    <dsp:sp modelId="{D98DB869-FF23-4A0F-BE51-E8C944B0EB76}">
      <dsp:nvSpPr>
        <dsp:cNvPr id="0" name=""/>
        <dsp:cNvSpPr/>
      </dsp:nvSpPr>
      <dsp:spPr>
        <a:xfrm>
          <a:off x="0" y="3885530"/>
          <a:ext cx="6666833" cy="50368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/>
            <a:t>5.) Spodbujanje recikliranja</a:t>
          </a:r>
          <a:endParaRPr lang="en-US" sz="2100" kern="1200"/>
        </a:p>
      </dsp:txBody>
      <dsp:txXfrm>
        <a:off x="24588" y="3910118"/>
        <a:ext cx="6617657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A4F934-AA61-41C4-8109-311E94F33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6DFDB1-2953-412A-A2D5-196F1EF43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7BA289-E118-4FD3-80B4-12421780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C90-5574-47EC-B5B1-51682ADE2347}" type="datetimeFigureOut">
              <a:rPr lang="sl-SI" smtClean="0"/>
              <a:t>28. 01. 2026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384253-0A9B-496A-981C-1E416279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FC3F842-100D-4435-9990-E5913E79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55B4-7F42-40AB-8E4E-81841FB05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264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1AFF0B-E866-44A7-94C9-173EDF84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7E5DC9B-F5A0-40B8-B84D-9A672BBB8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32351F9-03E3-4DFA-9685-38D0989D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C90-5574-47EC-B5B1-51682ADE2347}" type="datetimeFigureOut">
              <a:rPr lang="sl-SI" smtClean="0"/>
              <a:t>28. 01. 2026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43D641E-16C5-4CEA-ABBB-26C87FCE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A208736-4911-47AC-900B-0BA3E1C8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55B4-7F42-40AB-8E4E-81841FB05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0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C804461-595C-4938-9E9E-A883BC50E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5D46BBF-CA6C-4002-9047-C3FE2629D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5459E61-8E77-4B92-85B2-0B239634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C90-5574-47EC-B5B1-51682ADE2347}" type="datetimeFigureOut">
              <a:rPr lang="sl-SI" smtClean="0"/>
              <a:t>28. 01. 2026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689018-0982-40AE-8803-60DD8C0F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5E55DC-607C-4757-88C3-E2C09B5B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55B4-7F42-40AB-8E4E-81841FB05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580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41E050-8736-4B0B-901C-29DF8127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D234D7B-AB1C-47CF-8998-D33F430DB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B3BBFB3-F878-482E-85FE-33D704D3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C90-5574-47EC-B5B1-51682ADE2347}" type="datetimeFigureOut">
              <a:rPr lang="sl-SI" smtClean="0"/>
              <a:t>28. 01. 2026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B21F331-6C34-43A4-8FED-CD683F53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10E7FBF-F95A-4990-854B-3777A6F5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55B4-7F42-40AB-8E4E-81841FB05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8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F70C2F-6C3C-426E-A628-EC8A8BFC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8E6A159-0ACE-4506-A02E-C6909A1B7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FC5A8A3-7ACB-4109-BE10-2584F6BA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C90-5574-47EC-B5B1-51682ADE2347}" type="datetimeFigureOut">
              <a:rPr lang="sl-SI" smtClean="0"/>
              <a:t>28. 01. 2026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40F857-4411-4946-9969-E4850755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0F82951-98E6-4A2C-BA07-03352E8B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55B4-7F42-40AB-8E4E-81841FB05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624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67AC7E-E4D1-4374-A60F-BB194C8A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1E1EDD7-4972-412A-AA29-B16B02D04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61FFF15-DAAA-4A5D-9CCD-308898F94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282EB70-8216-4785-9838-52C03A27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C90-5574-47EC-B5B1-51682ADE2347}" type="datetimeFigureOut">
              <a:rPr lang="sl-SI" smtClean="0"/>
              <a:t>28. 01. 2026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395657E-DDA7-4896-8821-6AB542C2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E1C8EF2-CD37-4644-9D84-21027920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55B4-7F42-40AB-8E4E-81841FB05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779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0B47FD-A9F2-4D28-AC28-EBAFA8E5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4EE0FBC-71B6-42B9-8D82-0212FB925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6A67B2-36A2-4DF6-AB06-015C683AF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C631556-0E6C-4563-8D72-74766462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2CC8FC8-230F-4799-BB8F-C646C0CBC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493DA81-2513-41E0-B593-0E6E6F14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C90-5574-47EC-B5B1-51682ADE2347}" type="datetimeFigureOut">
              <a:rPr lang="sl-SI" smtClean="0"/>
              <a:t>28. 01. 2026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1DD1367-ECE2-4468-B567-EC68C0E1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9C0CA086-48C8-45CC-A580-9FA4F44A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55B4-7F42-40AB-8E4E-81841FB05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791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39E653-D9E4-4ABC-80AF-2D3E4983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9CE6CDA-23C0-434D-B4BE-24C0153E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C90-5574-47EC-B5B1-51682ADE2347}" type="datetimeFigureOut">
              <a:rPr lang="sl-SI" smtClean="0"/>
              <a:t>28. 01. 2026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B995A74-886A-4D56-A66E-4C75B87F0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D94B540-66C0-4AB3-AC3A-55487529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55B4-7F42-40AB-8E4E-81841FB05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213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2FFC75F-42DE-4AA5-B455-EA265740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C90-5574-47EC-B5B1-51682ADE2347}" type="datetimeFigureOut">
              <a:rPr lang="sl-SI" smtClean="0"/>
              <a:t>28. 01. 2026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B514A6A-DBE3-4CC0-B54E-843F2EA2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8700A19-3A9B-4F46-85E7-1CD4AAFE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55B4-7F42-40AB-8E4E-81841FB05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31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359FD0-75C7-45B9-95E4-C6F06B4B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336FAD-E6FB-4889-83B7-C3E02DC6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569ED5D-56CE-46D4-A044-08FEC5DF4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AD98120-AD03-4B54-BE98-151E147E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C90-5574-47EC-B5B1-51682ADE2347}" type="datetimeFigureOut">
              <a:rPr lang="sl-SI" smtClean="0"/>
              <a:t>28. 01. 2026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C24B75F-95F1-42F6-A32B-48CB05AC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CCBB0FB-792D-472C-93C2-7AAF37A6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55B4-7F42-40AB-8E4E-81841FB05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126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7A4715-79FA-4834-BDF2-8FDEAB13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C03377F-22C4-448D-93E5-6FE1707DE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CD26069-34EE-4E8A-999D-2AEFDEA5C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3072927-137E-4166-B6BE-92AC4CC55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C90-5574-47EC-B5B1-51682ADE2347}" type="datetimeFigureOut">
              <a:rPr lang="sl-SI" smtClean="0"/>
              <a:t>28. 01. 2026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A63278A-32D3-419B-818F-6F61CF97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4C967CF-6F29-4EF9-A11A-2690B661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55B4-7F42-40AB-8E4E-81841FB05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794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BBDEFF7-94E2-4483-B88E-D356BB30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1B3BF30-4E9C-4BA8-8D46-B4AB8DB4F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1FC3303-78A7-43E9-B92C-98CF565FD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43C90-5574-47EC-B5B1-51682ADE2347}" type="datetimeFigureOut">
              <a:rPr lang="sl-SI" smtClean="0"/>
              <a:t>28. 01. 2026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F7CF310-100A-4373-8595-D680D80E7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DB7DE76-98B4-4D3C-9B16-75AC3D6EF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55B4-7F42-40AB-8E4E-81841FB05A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556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pn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1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43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4388CB6-2150-465D-BFC9-27E2E504E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sl-SI" sz="4800" b="1">
                <a:solidFill>
                  <a:srgbClr val="FFFFFF"/>
                </a:solidFill>
              </a:rPr>
              <a:t>Koliko gramov redkih zemelj uporabljamo?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FF0B5D6-09C8-4AB2-A744-175AC24EE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2" y="3595816"/>
            <a:ext cx="9153365" cy="2435897"/>
          </a:xfrm>
        </p:spPr>
        <p:txBody>
          <a:bodyPr anchor="ctr">
            <a:normAutofit/>
          </a:bodyPr>
          <a:lstStyle/>
          <a:p>
            <a:r>
              <a:rPr lang="sl-SI" sz="2000" dirty="0">
                <a:solidFill>
                  <a:srgbClr val="FFFFFF"/>
                </a:solidFill>
              </a:rPr>
              <a:t>Maj Zalar, Mia Levič, Nika Makuc,</a:t>
            </a:r>
          </a:p>
          <a:p>
            <a:r>
              <a:rPr lang="sl-SI" sz="2000" dirty="0">
                <a:solidFill>
                  <a:srgbClr val="FFFFFF"/>
                </a:solidFill>
              </a:rPr>
              <a:t>Manca Smolčič, Boris Radović</a:t>
            </a:r>
          </a:p>
          <a:p>
            <a:r>
              <a:rPr lang="sl-SI" sz="2000" dirty="0">
                <a:solidFill>
                  <a:srgbClr val="FFFFFF"/>
                </a:solidFill>
              </a:rPr>
              <a:t>Gimnazija Šentvid, 2.e</a:t>
            </a:r>
          </a:p>
        </p:txBody>
      </p:sp>
    </p:spTree>
    <p:extLst>
      <p:ext uri="{BB962C8B-B14F-4D97-AF65-F5344CB8AC3E}">
        <p14:creationId xmlns:p14="http://schemas.microsoft.com/office/powerpoint/2010/main" val="151954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9C421E4-F26A-4689-868A-8EAD06B8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sl-SI" sz="4000"/>
              <a:t>Kako se bi to poznalo v Sloveniji: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48F509-5C64-4D88-8C7D-B9B6ACC04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l-SI" sz="2000" dirty="0"/>
              <a:t>Če bi prišlo do daljše krize:</a:t>
            </a:r>
          </a:p>
          <a:p>
            <a:pPr marL="0" indent="0">
              <a:buNone/>
            </a:pPr>
            <a:r>
              <a:rPr lang="sl-SI" sz="2000" dirty="0"/>
              <a:t>-dražja elektronika</a:t>
            </a:r>
          </a:p>
          <a:p>
            <a:pPr marL="0" indent="0">
              <a:buNone/>
            </a:pPr>
            <a:r>
              <a:rPr lang="sl-SI" sz="2000" dirty="0"/>
              <a:t>-manj dostopna nova tehnologija</a:t>
            </a:r>
          </a:p>
          <a:p>
            <a:pPr marL="0" indent="0">
              <a:buNone/>
            </a:pPr>
            <a:r>
              <a:rPr lang="sl-SI" sz="2000" dirty="0"/>
              <a:t>-težave v industriji in energetiki</a:t>
            </a:r>
          </a:p>
          <a:p>
            <a:pPr marL="0" indent="0">
              <a:buNone/>
            </a:pPr>
            <a:r>
              <a:rPr lang="sl-SI" sz="2000" dirty="0"/>
              <a:t>-vpliv na delovna mesta v tehnoloških podjetjih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D18479F-4073-48C2-A4FF-711154976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2348501"/>
            <a:ext cx="4170530" cy="21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0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7D1DC81-4819-4D7F-9AC6-0150BA8F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sl-SI" sz="4000">
                <a:solidFill>
                  <a:srgbClr val="FFFFFF"/>
                </a:solidFill>
              </a:rPr>
              <a:t>Časovni potek dogodkov:</a:t>
            </a:r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2E2C0465-9D8B-1B03-54B4-3DB2E1972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8806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07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9111DB-D91F-71CA-14E0-0599EE065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ED50B983-9947-BF16-3374-089A0068F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4DCCBEB0-C87B-C270-B44D-38432DAAF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87B95C9D-74DC-22BA-F3A5-D9225D6A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EA66FB69-3362-3C59-BFA6-A10323122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084522-2963-31EA-0E94-407DDBF1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Poskus:</a:t>
            </a:r>
            <a:endParaRPr lang="sl-SI" sz="40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41927-81C4-084B-A0F7-377A3512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8" y="2317051"/>
            <a:ext cx="64059324" cy="26618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Naš</a:t>
            </a:r>
            <a:r>
              <a:rPr lang="en-US" sz="2000" dirty="0"/>
              <a:t> </a:t>
            </a:r>
            <a:r>
              <a:rPr lang="en-US" sz="2000" dirty="0" err="1"/>
              <a:t>poskus</a:t>
            </a:r>
            <a:r>
              <a:rPr lang="en-US" sz="2000" dirty="0"/>
              <a:t> je </a:t>
            </a:r>
            <a:r>
              <a:rPr lang="en-US" sz="2000" dirty="0" err="1"/>
              <a:t>bil</a:t>
            </a:r>
            <a:r>
              <a:rPr lang="en-US" sz="2000" dirty="0"/>
              <a:t> </a:t>
            </a:r>
            <a:r>
              <a:rPr lang="en-US" sz="2000" dirty="0" err="1"/>
              <a:t>merjenje</a:t>
            </a:r>
            <a:r>
              <a:rPr lang="en-US" sz="2000" dirty="0"/>
              <a:t> </a:t>
            </a:r>
            <a:r>
              <a:rPr lang="en-US" sz="2000" dirty="0" err="1"/>
              <a:t>gravitacijskega</a:t>
            </a:r>
            <a:r>
              <a:rPr lang="en-US" sz="2000" dirty="0"/>
              <a:t> </a:t>
            </a:r>
            <a:r>
              <a:rPr lang="en-US" sz="2000" dirty="0" err="1"/>
              <a:t>pospeška</a:t>
            </a:r>
            <a:r>
              <a:rPr lang="en-US" sz="2000" dirty="0"/>
              <a:t> z </a:t>
            </a:r>
            <a:r>
              <a:rPr lang="en-US" sz="2000" dirty="0" err="1"/>
              <a:t>nihalom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S </a:t>
            </a:r>
            <a:r>
              <a:rPr lang="en-US" sz="2000" dirty="0" err="1"/>
              <a:t>tem</a:t>
            </a:r>
            <a:r>
              <a:rPr lang="en-US" sz="2000" dirty="0"/>
              <a:t> </a:t>
            </a:r>
            <a:r>
              <a:rPr lang="en-US" sz="2000" dirty="0" err="1"/>
              <a:t>dokazuješ</a:t>
            </a:r>
            <a:r>
              <a:rPr lang="en-US" sz="2000" dirty="0"/>
              <a:t>:</a:t>
            </a:r>
          </a:p>
          <a:p>
            <a:pPr>
              <a:buFontTx/>
              <a:buChar char="-"/>
            </a:pPr>
            <a:r>
              <a:rPr lang="en-US" sz="2000" dirty="0" err="1"/>
              <a:t>Odvisnost</a:t>
            </a:r>
            <a:r>
              <a:rPr lang="en-US" sz="2000" dirty="0"/>
              <a:t> </a:t>
            </a:r>
            <a:r>
              <a:rPr lang="en-US" sz="2000" dirty="0" err="1"/>
              <a:t>nihajnega</a:t>
            </a:r>
            <a:r>
              <a:rPr lang="en-US" sz="2000" dirty="0"/>
              <a:t> </a:t>
            </a:r>
            <a:r>
              <a:rPr lang="en-US" sz="2000" dirty="0" err="1"/>
              <a:t>časa</a:t>
            </a:r>
            <a:r>
              <a:rPr lang="en-US" sz="2000" dirty="0"/>
              <a:t> od </a:t>
            </a:r>
            <a:r>
              <a:rPr lang="en-US" sz="2000" dirty="0" err="1"/>
              <a:t>dolžine</a:t>
            </a:r>
            <a:r>
              <a:rPr lang="en-US" sz="2000" dirty="0"/>
              <a:t>                                                       </a:t>
            </a:r>
            <a:r>
              <a:rPr lang="en-US" sz="2000" dirty="0" err="1"/>
              <a:t>Pripomočki</a:t>
            </a:r>
            <a:r>
              <a:rPr lang="en-US" sz="2000" dirty="0"/>
              <a:t>:</a:t>
            </a:r>
          </a:p>
          <a:p>
            <a:pPr>
              <a:buFontTx/>
              <a:buChar char="-"/>
            </a:pPr>
            <a:r>
              <a:rPr lang="en-US" sz="2000" dirty="0" err="1"/>
              <a:t>Izračun</a:t>
            </a:r>
            <a:r>
              <a:rPr lang="en-US" sz="2000" dirty="0"/>
              <a:t> </a:t>
            </a:r>
            <a:r>
              <a:rPr lang="en-US" sz="2000" dirty="0" err="1"/>
              <a:t>gravitacijskega</a:t>
            </a:r>
            <a:r>
              <a:rPr lang="en-US" sz="2000" dirty="0"/>
              <a:t> </a:t>
            </a:r>
            <a:r>
              <a:rPr lang="en-US" sz="2000" dirty="0" err="1"/>
              <a:t>pospeška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Ugotovili</a:t>
            </a:r>
            <a:r>
              <a:rPr lang="en-US" sz="2000" dirty="0"/>
              <a:t> </a:t>
            </a:r>
            <a:r>
              <a:rPr lang="en-US" sz="2000" dirty="0" err="1"/>
              <a:t>smo</a:t>
            </a:r>
            <a:r>
              <a:rPr lang="en-US" sz="2000" dirty="0"/>
              <a:t>, da </a:t>
            </a:r>
            <a:r>
              <a:rPr lang="en-US" sz="2000" dirty="0" err="1"/>
              <a:t>daljše</a:t>
            </a:r>
            <a:r>
              <a:rPr lang="en-US" sz="2000" dirty="0"/>
              <a:t> </a:t>
            </a:r>
            <a:r>
              <a:rPr lang="en-US" sz="2000" dirty="0" err="1"/>
              <a:t>kot</a:t>
            </a:r>
            <a:r>
              <a:rPr lang="en-US" sz="2000" dirty="0"/>
              <a:t> je </a:t>
            </a:r>
            <a:r>
              <a:rPr lang="en-US" sz="2000" dirty="0" err="1"/>
              <a:t>nihalo</a:t>
            </a:r>
            <a:r>
              <a:rPr lang="en-US" sz="2000" dirty="0"/>
              <a:t> </a:t>
            </a:r>
            <a:r>
              <a:rPr lang="en-US" sz="2000" dirty="0" err="1"/>
              <a:t>višji</a:t>
            </a:r>
            <a:r>
              <a:rPr lang="en-US" sz="2000" dirty="0"/>
              <a:t> </a:t>
            </a:r>
            <a:r>
              <a:rPr lang="en-US" sz="2000" dirty="0" err="1"/>
              <a:t>bo</a:t>
            </a:r>
            <a:r>
              <a:rPr lang="en-US" sz="2000" dirty="0"/>
              <a:t> </a:t>
            </a:r>
            <a:r>
              <a:rPr lang="en-US" sz="2000" dirty="0" err="1"/>
              <a:t>nihajni</a:t>
            </a:r>
            <a:r>
              <a:rPr lang="en-US" sz="2000" dirty="0"/>
              <a:t> </a:t>
            </a:r>
            <a:r>
              <a:rPr lang="en-US" sz="2000" dirty="0" err="1"/>
              <a:t>čas</a:t>
            </a:r>
            <a:r>
              <a:rPr lang="en-US" sz="2000"/>
              <a:t>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5774D1E-0538-405E-0F0A-633C3740E3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864567" cy="186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E4FF7-4196-E719-19ED-8CE3D5F10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09" y="3691290"/>
            <a:ext cx="2113384" cy="28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1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6766CC3-4F9D-4C70-9FB7-428CD7B3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sl-SI" sz="4000">
                <a:solidFill>
                  <a:srgbClr val="FFFFFF"/>
                </a:solidFill>
              </a:rPr>
              <a:t>Povzetek teme</a:t>
            </a:r>
          </a:p>
        </p:txBody>
      </p:sp>
      <p:graphicFrame>
        <p:nvGraphicFramePr>
          <p:cNvPr id="25" name="Označba mesta vsebine 2">
            <a:extLst>
              <a:ext uri="{FF2B5EF4-FFF2-40B4-BE49-F238E27FC236}">
                <a16:creationId xmlns:a16="http://schemas.microsoft.com/office/drawing/2014/main" id="{C1A4CF05-4E04-0073-0CDE-B3E0B8ABC0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03152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72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3E28C3-E3BE-4F20-81EA-F1E41EEA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457201"/>
            <a:ext cx="5814240" cy="1556870"/>
          </a:xfrm>
        </p:spPr>
        <p:txBody>
          <a:bodyPr anchor="b">
            <a:normAutofit/>
          </a:bodyPr>
          <a:lstStyle/>
          <a:p>
            <a:r>
              <a:rPr lang="sl-SI" sz="4000"/>
              <a:t>Kaj so redke zemlje?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16C823-FC54-4C95-8CD4-87B3DB51D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6" y="2277036"/>
            <a:ext cx="5814239" cy="3461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/>
              <a:t>To so skupina 17 kemijskih elementov, med katere spadajo:</a:t>
            </a:r>
          </a:p>
          <a:p>
            <a:pPr marL="0" indent="0">
              <a:buNone/>
            </a:pPr>
            <a:r>
              <a:rPr lang="sl-SI" sz="2000"/>
              <a:t>-lantanidi</a:t>
            </a:r>
          </a:p>
          <a:p>
            <a:pPr marL="0" indent="0">
              <a:buNone/>
            </a:pPr>
            <a:r>
              <a:rPr lang="sl-SI" sz="2000"/>
              <a:t>-skandij in itrij</a:t>
            </a:r>
          </a:p>
          <a:p>
            <a:pPr marL="0" indent="0">
              <a:buNone/>
            </a:pPr>
            <a:r>
              <a:rPr lang="sl-SI" sz="2000"/>
              <a:t>Te zemlje niso zelo redke, vendar jih je težko pridobivati, ker so razpršene v majhnih količinah in pogosto pomešane z drugimi minerali.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D2659D5-4A83-40FB-867D-57970FA6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766" y="855556"/>
            <a:ext cx="3712869" cy="209777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54EE9EE-E632-4E6C-A6B0-7D25AE2BD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410" y="3448570"/>
            <a:ext cx="3712869" cy="20977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65E91E0-975D-4EDA-8390-C3711FC8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49249"/>
            <a:ext cx="4802249" cy="1671570"/>
          </a:xfrm>
        </p:spPr>
        <p:txBody>
          <a:bodyPr>
            <a:normAutofit/>
          </a:bodyPr>
          <a:lstStyle/>
          <a:p>
            <a:r>
              <a:rPr lang="sl-SI" sz="4000"/>
              <a:t>V katerih napravah se nahajajo?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A12C38B-28A3-4F6E-8845-8CBFF30526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289" r="3" b="3"/>
          <a:stretch>
            <a:fillRect/>
          </a:stretch>
        </p:blipFill>
        <p:spPr>
          <a:xfrm>
            <a:off x="6267347" y="385708"/>
            <a:ext cx="2460191" cy="181342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5647860-E0D5-4ED7-A6D5-6E060E2362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60" r="-4" b="-4"/>
          <a:stretch>
            <a:fillRect/>
          </a:stretch>
        </p:blipFill>
        <p:spPr>
          <a:xfrm>
            <a:off x="9188878" y="10"/>
            <a:ext cx="3003123" cy="1679499"/>
          </a:xfrm>
          <a:prstGeom prst="rect">
            <a:avLst/>
          </a:prstGeom>
        </p:spPr>
      </p:pic>
      <p:graphicFrame>
        <p:nvGraphicFramePr>
          <p:cNvPr id="18" name="Označba mesta vsebine 2">
            <a:extLst>
              <a:ext uri="{FF2B5EF4-FFF2-40B4-BE49-F238E27FC236}">
                <a16:creationId xmlns:a16="http://schemas.microsoft.com/office/drawing/2014/main" id="{B29A1559-AB0A-E5AE-EE0A-08DCABA582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1" y="2384215"/>
          <a:ext cx="4802249" cy="3744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FC001888-B087-44BE-9D9D-B46204EEB9D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6146" r="3" b="9787"/>
          <a:stretch>
            <a:fillRect/>
          </a:stretch>
        </p:blipFill>
        <p:spPr>
          <a:xfrm>
            <a:off x="5995437" y="2384215"/>
            <a:ext cx="3016307" cy="22341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5AD1F8F-928A-46AB-A341-4119DA00D85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2784" r="3" b="28457"/>
          <a:stretch>
            <a:fillRect/>
          </a:stretch>
        </p:blipFill>
        <p:spPr>
          <a:xfrm>
            <a:off x="9188877" y="1843285"/>
            <a:ext cx="3003123" cy="206498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61E85C4-9630-45BC-BCBA-679E67DCA8E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729" r="-2" b="6695"/>
          <a:stretch>
            <a:fillRect/>
          </a:stretch>
        </p:blipFill>
        <p:spPr>
          <a:xfrm>
            <a:off x="5995436" y="4790113"/>
            <a:ext cx="3016307" cy="206788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42A4F94-675F-4240-B3ED-00D4387D3CD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7496" r="3" b="3"/>
          <a:stretch>
            <a:fillRect/>
          </a:stretch>
        </p:blipFill>
        <p:spPr>
          <a:xfrm>
            <a:off x="9188878" y="4079988"/>
            <a:ext cx="3003123" cy="27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1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65C2C6-C44E-4493-A11B-766D86DC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Graf: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10EFC94-2645-15DB-CCCA-14F342A24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737409"/>
            <a:ext cx="7225748" cy="538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7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87B8E0-387D-4AFD-8F1E-656DF6E3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457201"/>
            <a:ext cx="5814240" cy="1556870"/>
          </a:xfrm>
        </p:spPr>
        <p:txBody>
          <a:bodyPr anchor="b">
            <a:normAutofit/>
          </a:bodyPr>
          <a:lstStyle/>
          <a:p>
            <a:r>
              <a:rPr lang="sl-SI" sz="4000"/>
              <a:t>Primer naprave: Pametni telefon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26E0A4-9DF8-4467-90D1-776046A7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6" y="2277036"/>
            <a:ext cx="5814239" cy="3461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900"/>
              <a:t>Pametni telefon vsebuje približno 30-40 različnih elementov, med njimi več redkih zemelj. Najpogostejše so:</a:t>
            </a:r>
          </a:p>
          <a:p>
            <a:pPr marL="0" indent="0">
              <a:buNone/>
            </a:pPr>
            <a:r>
              <a:rPr lang="sl-SI" sz="1900"/>
              <a:t>-Neodim (Nd)-magneti v zvočnikih</a:t>
            </a:r>
          </a:p>
          <a:p>
            <a:pPr marL="0" indent="0">
              <a:buNone/>
            </a:pPr>
            <a:r>
              <a:rPr lang="sl-SI" sz="1900"/>
              <a:t>-Disprozij (Dy)-izboljša odpornost magnetov na toploto</a:t>
            </a:r>
          </a:p>
          <a:p>
            <a:pPr marL="0" indent="0">
              <a:buNone/>
            </a:pPr>
            <a:r>
              <a:rPr lang="sl-SI" sz="1900"/>
              <a:t>-Europij (Eu)-rdeča barva zaslona</a:t>
            </a:r>
          </a:p>
          <a:p>
            <a:pPr marL="0" indent="0">
              <a:buNone/>
            </a:pPr>
            <a:r>
              <a:rPr lang="sl-SI" sz="1900"/>
              <a:t>-Terbij (Tb)-zelena barva zaslona</a:t>
            </a:r>
          </a:p>
          <a:p>
            <a:pPr marL="0" indent="0">
              <a:buNone/>
            </a:pPr>
            <a:r>
              <a:rPr lang="sl-SI" sz="1900"/>
              <a:t>-Lantan (La)-izboljšanje stekla zaslona</a:t>
            </a:r>
          </a:p>
          <a:p>
            <a:pPr marL="0" indent="0">
              <a:buNone/>
            </a:pPr>
            <a:r>
              <a:rPr lang="sl-SI" sz="1900"/>
              <a:t>Delež redkih zemelj po masi je majhen (manj kot 1 %), vendar brez njih naprava ne bi delovala.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CA3A0FF-1337-46A7-A521-C120E1145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655" y="799365"/>
            <a:ext cx="3311090" cy="221015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6B6F414-F30B-4632-B7F1-B8D52D3E1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13" y="3375824"/>
            <a:ext cx="2243263" cy="22432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8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4D1248EE-67D1-4BDE-AB0E-01D7CD8DD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34EF03B-8D89-41FF-ACAF-0631AAEF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195729"/>
            <a:ext cx="10943421" cy="1035982"/>
          </a:xfrm>
        </p:spPr>
        <p:txBody>
          <a:bodyPr anchor="t">
            <a:normAutofit/>
          </a:bodyPr>
          <a:lstStyle/>
          <a:p>
            <a:pPr algn="ctr"/>
            <a:r>
              <a:rPr lang="sl-SI" sz="4000" dirty="0"/>
              <a:t>Od kje prihajajo redke zemlje?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7073F1-7661-42E6-8478-2AC1EBBE5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713720"/>
            <a:ext cx="2777381" cy="417064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l-SI" sz="2000" dirty="0"/>
              <a:t>Največ redkih zemelj se danes pridobiva:</a:t>
            </a:r>
          </a:p>
          <a:p>
            <a:pPr marL="0" indent="0">
              <a:buNone/>
            </a:pPr>
            <a:r>
              <a:rPr lang="sl-SI" sz="2000" dirty="0"/>
              <a:t>-na Kitajskem (več kot 60% svetovne proizvodnje)</a:t>
            </a:r>
          </a:p>
          <a:p>
            <a:pPr marL="0" indent="0">
              <a:buNone/>
            </a:pPr>
            <a:r>
              <a:rPr lang="sl-SI" sz="2000" dirty="0"/>
              <a:t>-v Avstraliji </a:t>
            </a:r>
          </a:p>
          <a:p>
            <a:pPr marL="0" indent="0">
              <a:buNone/>
            </a:pPr>
            <a:r>
              <a:rPr lang="sl-SI" sz="2000" dirty="0"/>
              <a:t>-v ZDA</a:t>
            </a:r>
          </a:p>
          <a:p>
            <a:pPr marL="0" indent="0">
              <a:buNone/>
            </a:pPr>
            <a:r>
              <a:rPr lang="sl-SI" sz="2000" dirty="0"/>
              <a:t>Evropa (tudi Slovenija) je skoraj popolnoma odvisna od uvoza.</a:t>
            </a:r>
          </a:p>
        </p:txBody>
      </p:sp>
      <p:pic>
        <p:nvPicPr>
          <p:cNvPr id="4" name="Slika 3" descr="Slika, ki vsebuje besede zemljevid, besedilo, atlas&#10;&#10;Vsebina, ustvarjena z UI, morda ni pravilna.">
            <a:extLst>
              <a:ext uri="{FF2B5EF4-FFF2-40B4-BE49-F238E27FC236}">
                <a16:creationId xmlns:a16="http://schemas.microsoft.com/office/drawing/2014/main" id="{F6476143-B6EB-47D9-9CFA-DAD0EDC266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08" r="1117" b="-2"/>
          <a:stretch>
            <a:fillRect/>
          </a:stretch>
        </p:blipFill>
        <p:spPr>
          <a:xfrm>
            <a:off x="4093791" y="1114864"/>
            <a:ext cx="7696201" cy="4628272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5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42877AB-0099-4220-AE41-F728EA76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sl-SI" sz="4100"/>
              <a:t>Kaj se zgodi če se dobava redkih zemelj prekine?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83C506-562B-4332-8842-37200EE6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/>
              <a:t>Če bi prišlo do prekinitve dobave bi to povzročilo:</a:t>
            </a:r>
          </a:p>
          <a:p>
            <a:pPr marL="0" indent="0">
              <a:buNone/>
            </a:pPr>
            <a:r>
              <a:rPr lang="sl-SI" sz="2000"/>
              <a:t>-pomanjkanje elektronskih naprav</a:t>
            </a:r>
          </a:p>
          <a:p>
            <a:pPr marL="0" indent="0">
              <a:buNone/>
            </a:pPr>
            <a:r>
              <a:rPr lang="sl-SI" sz="2000"/>
              <a:t>-višje cene telefonov, računalnikov in električnih vozil</a:t>
            </a:r>
          </a:p>
          <a:p>
            <a:pPr marL="0" indent="0">
              <a:buNone/>
            </a:pPr>
            <a:r>
              <a:rPr lang="sl-SI" sz="2000"/>
              <a:t>-upočasnitev tehnološkega razvoja</a:t>
            </a:r>
          </a:p>
          <a:p>
            <a:pPr marL="0" indent="0">
              <a:buNone/>
            </a:pPr>
            <a:r>
              <a:rPr lang="sl-SI" sz="2000"/>
              <a:t>-težave v zeleni energetiki (veterne elektrarne, električni avtomobili)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E4F8FC-A664-4D6E-9F32-B92732E2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33" r="2" b="6147"/>
          <a:stretch>
            <a:fillRect/>
          </a:stretch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C106CA3-6829-4C6E-B199-ACCC986D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482" b="1268"/>
          <a:stretch>
            <a:fillRect/>
          </a:stretch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07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219CFD-27F7-46FC-BB2C-532FBD18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anchor="b">
            <a:normAutofit/>
          </a:bodyPr>
          <a:lstStyle/>
          <a:p>
            <a:r>
              <a:rPr lang="sl-SI" dirty="0"/>
              <a:t>Vpliv na ljudi in okolje: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1F5D5B0-511E-4C6A-A5D9-A910FDFC79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54" r="1" b="1"/>
          <a:stretch>
            <a:fillRect/>
          </a:stretch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D58A552-E4F1-4596-A1FE-CBF2F12AEA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649" r="-2" b="15215"/>
          <a:stretch>
            <a:fillRect/>
          </a:stretch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CB4BCB-9839-4432-8594-47EA755D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9" y="3124205"/>
            <a:ext cx="5105400" cy="3052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/>
              <a:t>Okoljski vplivi:</a:t>
            </a:r>
          </a:p>
          <a:p>
            <a:pPr marL="0" indent="0">
              <a:buNone/>
            </a:pPr>
            <a:r>
              <a:rPr lang="sl-SI" sz="2000"/>
              <a:t> -rudarjenje povzroča onesnaževanje tal in vode</a:t>
            </a:r>
          </a:p>
          <a:p>
            <a:pPr marL="0" indent="0">
              <a:buNone/>
            </a:pPr>
            <a:r>
              <a:rPr lang="sl-SI" sz="2000"/>
              <a:t> -pogosto nastajajo strupeni odpadki</a:t>
            </a:r>
          </a:p>
          <a:p>
            <a:pPr marL="0" indent="0">
              <a:buNone/>
            </a:pPr>
            <a:r>
              <a:rPr lang="sl-SI" sz="2000"/>
              <a:t>Družbeni vplivi:</a:t>
            </a:r>
          </a:p>
          <a:p>
            <a:pPr marL="0" indent="0">
              <a:buNone/>
            </a:pPr>
            <a:r>
              <a:rPr lang="sl-SI" sz="2000"/>
              <a:t> -odvisnost od ene države</a:t>
            </a:r>
          </a:p>
          <a:p>
            <a:pPr marL="0" indent="0">
              <a:buNone/>
            </a:pPr>
            <a:r>
              <a:rPr lang="sl-SI" sz="2000"/>
              <a:t> -izkoriščanje delovne sile</a:t>
            </a:r>
          </a:p>
        </p:txBody>
      </p:sp>
    </p:spTree>
    <p:extLst>
      <p:ext uri="{BB962C8B-B14F-4D97-AF65-F5344CB8AC3E}">
        <p14:creationId xmlns:p14="http://schemas.microsoft.com/office/powerpoint/2010/main" val="304824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519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Koliko gramov redkih zemelj uporabljamo?</vt:lpstr>
      <vt:lpstr>Povzetek teme</vt:lpstr>
      <vt:lpstr>Kaj so redke zemlje?</vt:lpstr>
      <vt:lpstr>V katerih napravah se nahajajo?</vt:lpstr>
      <vt:lpstr>Graf:</vt:lpstr>
      <vt:lpstr>Primer naprave: Pametni telefon</vt:lpstr>
      <vt:lpstr>Od kje prihajajo redke zemlje?</vt:lpstr>
      <vt:lpstr>Kaj se zgodi če se dobava redkih zemelj prekine?</vt:lpstr>
      <vt:lpstr>Vpliv na ljudi in okolje:</vt:lpstr>
      <vt:lpstr>Kako se bi to poznalo v Sloveniji:</vt:lpstr>
      <vt:lpstr>Časovni potek dogodkov:</vt:lpstr>
      <vt:lpstr>Poskus: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Koliko gramov redkih zemelj uporabljamo?</dc:title>
  <dc:creator>dijak</dc:creator>
  <cp:lastModifiedBy>Veljko Radović</cp:lastModifiedBy>
  <cp:revision>12</cp:revision>
  <dcterms:created xsi:type="dcterms:W3CDTF">2026-01-15T12:06:57Z</dcterms:created>
  <dcterms:modified xsi:type="dcterms:W3CDTF">2026-01-28T21:07:20Z</dcterms:modified>
</cp:coreProperties>
</file>